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467" r:id="rId2"/>
    <p:sldId id="413" r:id="rId3"/>
    <p:sldId id="588" r:id="rId4"/>
    <p:sldId id="478" r:id="rId5"/>
    <p:sldId id="479" r:id="rId6"/>
    <p:sldId id="480" r:id="rId7"/>
    <p:sldId id="481" r:id="rId8"/>
    <p:sldId id="482" r:id="rId9"/>
    <p:sldId id="261" r:id="rId10"/>
    <p:sldId id="519" r:id="rId11"/>
    <p:sldId id="486" r:id="rId12"/>
    <p:sldId id="485" r:id="rId13"/>
    <p:sldId id="487" r:id="rId14"/>
    <p:sldId id="488" r:id="rId15"/>
    <p:sldId id="489" r:id="rId16"/>
    <p:sldId id="508" r:id="rId17"/>
    <p:sldId id="491" r:id="rId18"/>
    <p:sldId id="490" r:id="rId19"/>
    <p:sldId id="492" r:id="rId20"/>
    <p:sldId id="495" r:id="rId21"/>
    <p:sldId id="493" r:id="rId22"/>
    <p:sldId id="494" r:id="rId23"/>
    <p:sldId id="496" r:id="rId24"/>
    <p:sldId id="498" r:id="rId25"/>
    <p:sldId id="497" r:id="rId26"/>
    <p:sldId id="499" r:id="rId27"/>
    <p:sldId id="500" r:id="rId28"/>
    <p:sldId id="501" r:id="rId29"/>
    <p:sldId id="502" r:id="rId30"/>
    <p:sldId id="469" r:id="rId31"/>
    <p:sldId id="504" r:id="rId32"/>
    <p:sldId id="506" r:id="rId33"/>
    <p:sldId id="507" r:id="rId34"/>
    <p:sldId id="503" r:id="rId35"/>
    <p:sldId id="551" r:id="rId36"/>
    <p:sldId id="513" r:id="rId37"/>
    <p:sldId id="512" r:id="rId38"/>
    <p:sldId id="517" r:id="rId39"/>
    <p:sldId id="514" r:id="rId40"/>
    <p:sldId id="515" r:id="rId41"/>
    <p:sldId id="516" r:id="rId42"/>
    <p:sldId id="511" r:id="rId43"/>
    <p:sldId id="521" r:id="rId44"/>
    <p:sldId id="522" r:id="rId45"/>
    <p:sldId id="523" r:id="rId46"/>
    <p:sldId id="535" r:id="rId47"/>
    <p:sldId id="524" r:id="rId48"/>
    <p:sldId id="526" r:id="rId49"/>
    <p:sldId id="527" r:id="rId50"/>
    <p:sldId id="528" r:id="rId51"/>
    <p:sldId id="530" r:id="rId52"/>
    <p:sldId id="531" r:id="rId53"/>
    <p:sldId id="532" r:id="rId54"/>
    <p:sldId id="533" r:id="rId55"/>
    <p:sldId id="534" r:id="rId56"/>
    <p:sldId id="549" r:id="rId57"/>
    <p:sldId id="550" r:id="rId58"/>
    <p:sldId id="538" r:id="rId59"/>
    <p:sldId id="540" r:id="rId60"/>
    <p:sldId id="541" r:id="rId61"/>
    <p:sldId id="543" r:id="rId62"/>
    <p:sldId id="542" r:id="rId63"/>
    <p:sldId id="536" r:id="rId64"/>
    <p:sldId id="537" r:id="rId65"/>
    <p:sldId id="544" r:id="rId66"/>
    <p:sldId id="546" r:id="rId67"/>
    <p:sldId id="545" r:id="rId68"/>
    <p:sldId id="547" r:id="rId69"/>
    <p:sldId id="539" r:id="rId70"/>
    <p:sldId id="529" r:id="rId71"/>
    <p:sldId id="552" r:id="rId72"/>
    <p:sldId id="473" r:id="rId73"/>
    <p:sldId id="554" r:id="rId74"/>
    <p:sldId id="555" r:id="rId75"/>
    <p:sldId id="563" r:id="rId76"/>
    <p:sldId id="559" r:id="rId77"/>
    <p:sldId id="560" r:id="rId78"/>
    <p:sldId id="561" r:id="rId79"/>
    <p:sldId id="564" r:id="rId80"/>
    <p:sldId id="553" r:id="rId81"/>
    <p:sldId id="565" r:id="rId82"/>
    <p:sldId id="571" r:id="rId83"/>
    <p:sldId id="572" r:id="rId84"/>
    <p:sldId id="573" r:id="rId85"/>
    <p:sldId id="574" r:id="rId86"/>
    <p:sldId id="575" r:id="rId87"/>
    <p:sldId id="576" r:id="rId88"/>
    <p:sldId id="577" r:id="rId89"/>
    <p:sldId id="578" r:id="rId90"/>
    <p:sldId id="579" r:id="rId91"/>
    <p:sldId id="581" r:id="rId92"/>
    <p:sldId id="582" r:id="rId93"/>
    <p:sldId id="583" r:id="rId94"/>
    <p:sldId id="584" r:id="rId95"/>
    <p:sldId id="585" r:id="rId96"/>
    <p:sldId id="587" r:id="rId97"/>
    <p:sldId id="589" r:id="rId98"/>
  </p:sldIdLst>
  <p:sldSz cx="9144000" cy="6858000" type="screen4x3"/>
  <p:notesSz cx="7315200" cy="9601200"/>
  <p:custDataLst>
    <p:tags r:id="rId101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userDrawn="1">
          <p15:clr>
            <a:srgbClr val="A4A3A4"/>
          </p15:clr>
        </p15:guide>
        <p15:guide id="11" orient="horz" pos="2047" userDrawn="1">
          <p15:clr>
            <a:srgbClr val="A4A3A4"/>
          </p15:clr>
        </p15:guide>
        <p15:guide id="12" orient="horz" pos="1593" userDrawn="1">
          <p15:clr>
            <a:srgbClr val="A4A3A4"/>
          </p15:clr>
        </p15:guide>
        <p15:guide id="13" orient="horz" pos="2568" userDrawn="1">
          <p15:clr>
            <a:srgbClr val="A4A3A4"/>
          </p15:clr>
        </p15:guide>
        <p15:guide id="14" orient="horz" pos="3090" userDrawn="1">
          <p15:clr>
            <a:srgbClr val="A4A3A4"/>
          </p15:clr>
        </p15:guide>
        <p15:guide id="15" orient="horz" pos="3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D8B00"/>
    <a:srgbClr val="009A44"/>
    <a:srgbClr val="910909"/>
    <a:srgbClr val="000000"/>
    <a:srgbClr val="FFCD00"/>
    <a:srgbClr val="DB291C"/>
    <a:srgbClr val="FF9900"/>
    <a:srgbClr val="C00000"/>
    <a:srgbClr val="3C8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99" autoAdjust="0"/>
  </p:normalViewPr>
  <p:slideViewPr>
    <p:cSldViewPr snapToGrid="0" showGuides="1">
      <p:cViewPr>
        <p:scale>
          <a:sx n="66" d="100"/>
          <a:sy n="66" d="100"/>
        </p:scale>
        <p:origin x="2866" y="1138"/>
      </p:cViewPr>
      <p:guideLst>
        <p:guide/>
        <p:guide orient="horz" pos="2047"/>
        <p:guide orient="horz" pos="1593"/>
        <p:guide orient="horz" pos="2568"/>
        <p:guide orient="horz" pos="3090"/>
        <p:guide orient="horz" pos="3589"/>
      </p:guideLst>
    </p:cSldViewPr>
  </p:slideViewPr>
  <p:outlineViewPr>
    <p:cViewPr>
      <p:scale>
        <a:sx n="33" d="100"/>
        <a:sy n="33" d="100"/>
      </p:scale>
      <p:origin x="0" y="-591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1992" y="9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l">
              <a:defRPr sz="11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r">
              <a:defRPr sz="1100"/>
            </a:lvl1pPr>
          </a:lstStyle>
          <a:p>
            <a:fld id="{B4AD245C-091B-44E2-BFB0-BD94217887F7}" type="datetimeFigureOut">
              <a:rPr lang="en-US" smtClean="0">
                <a:latin typeface="Arial" panose="020B0604020202020204" pitchFamily="34" charset="0"/>
              </a:rPr>
              <a:t>11/19/2019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l">
              <a:defRPr sz="11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r">
              <a:defRPr sz="1100"/>
            </a:lvl1pPr>
          </a:lstStyle>
          <a:p>
            <a:fld id="{9A913F39-CFF6-40F1-84D1-700840B41EA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131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BA5BBE4-AEA3-489A-A28E-0C2FAF2506E3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478" tIns="49238" rIns="98478" bIns="49238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8478" tIns="49238" rIns="98478" bIns="4923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0F4A2C8-6C88-4E71-83EE-698B9D4FE2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30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1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0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15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46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22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94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73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79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13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7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5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491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51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6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09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86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25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36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54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30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4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8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547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10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926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73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9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933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64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93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41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033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113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41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81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0078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64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20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545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68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09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004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75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07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661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889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110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47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43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11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8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716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27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230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665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166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12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272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21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827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31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942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00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35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67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355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135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32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758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796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060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71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3290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291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41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507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4032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990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49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885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705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939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607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558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728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62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04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126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6401" y="5845183"/>
            <a:ext cx="419400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bg1"/>
                </a:solidFill>
              </a:defRPr>
            </a:lvl1pPr>
            <a:lvl2pPr marL="0" indent="0" algn="l">
              <a:buNone/>
              <a:defRPr sz="1200" b="0">
                <a:solidFill>
                  <a:schemeClr val="bg1"/>
                </a:solidFill>
              </a:defRPr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6400" y="6362702"/>
            <a:ext cx="4195762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78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545287" y="727595"/>
            <a:ext cx="405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499858"/>
            <a:ext cx="1620000" cy="7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7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2427" y="1705671"/>
            <a:ext cx="7813675" cy="1592403"/>
          </a:xfrm>
        </p:spPr>
        <p:txBody>
          <a:bodyPr anchor="b"/>
          <a:lstStyle>
            <a:lvl1pPr>
              <a:lnSpc>
                <a:spcPct val="95000"/>
              </a:lnSpc>
              <a:defRPr sz="2888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2425" y="3429000"/>
            <a:ext cx="790575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2888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95150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0364" y="1590678"/>
            <a:ext cx="6772203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1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368800" y="6477003"/>
            <a:ext cx="3672420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Presentation title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52427" y="6477003"/>
            <a:ext cx="4016375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560595" y="6477003"/>
            <a:ext cx="230981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488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48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8157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0364" y="1590678"/>
            <a:ext cx="6772203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1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68800" y="6477003"/>
            <a:ext cx="3672420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Presentation title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52427" y="6477003"/>
            <a:ext cx="4016375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8560595" y="6477003"/>
            <a:ext cx="230981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488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48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676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0364" y="1590678"/>
            <a:ext cx="6772203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1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368800" y="6477003"/>
            <a:ext cx="3672420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Presentation title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52427" y="6477003"/>
            <a:ext cx="4016375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8560595" y="6477003"/>
            <a:ext cx="230981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488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48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54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0364" y="1590678"/>
            <a:ext cx="6772203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100">
                <a:solidFill>
                  <a:schemeClr val="bg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68800" y="6477003"/>
            <a:ext cx="3672420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Presentation title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52427" y="6477003"/>
            <a:ext cx="4016375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8560595" y="6477003"/>
            <a:ext cx="230981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488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48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8670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2426" y="1590678"/>
            <a:ext cx="6772203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100">
                <a:solidFill>
                  <a:schemeClr val="tx1"/>
                </a:solidFill>
              </a:defRPr>
            </a:lvl1pPr>
            <a:lvl2pPr marL="457189" indent="-457189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2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52426" y="1665291"/>
            <a:ext cx="7011590" cy="4633910"/>
          </a:xfrm>
          <a:prstGeom prst="rect">
            <a:avLst/>
          </a:prstGeom>
        </p:spPr>
        <p:txBody>
          <a:bodyPr/>
          <a:lstStyle>
            <a:lvl1pPr>
              <a:tabLst>
                <a:tab pos="6729245" algn="r"/>
              </a:tabLst>
              <a:defRPr/>
            </a:lvl1pPr>
            <a:lvl2pPr>
              <a:tabLst>
                <a:tab pos="6729245" algn="r"/>
              </a:tabLst>
              <a:defRPr/>
            </a:lvl2pPr>
            <a:lvl3pPr>
              <a:tabLst>
                <a:tab pos="6729245" algn="r"/>
              </a:tabLst>
              <a:defRPr/>
            </a:lvl3pPr>
            <a:lvl4pPr>
              <a:tabLst>
                <a:tab pos="6729245" algn="r"/>
              </a:tabLst>
              <a:defRPr/>
            </a:lvl4pPr>
            <a:lvl5pPr>
              <a:tabLst>
                <a:tab pos="5029074" algn="r"/>
              </a:tabLst>
              <a:defRPr baseline="0"/>
            </a:lvl5pPr>
            <a:lvl6pPr>
              <a:tabLst>
                <a:tab pos="6729245" algn="r"/>
              </a:tabLst>
              <a:defRPr/>
            </a:lvl6pPr>
            <a:lvl7pPr>
              <a:tabLst>
                <a:tab pos="6729245" algn="r"/>
              </a:tabLst>
              <a:defRPr/>
            </a:lvl7pPr>
            <a:lvl8pPr>
              <a:tabLst>
                <a:tab pos="6729245" algn="r"/>
              </a:tabLst>
              <a:defRPr/>
            </a:lvl8pPr>
            <a:lvl9pPr>
              <a:tabLst>
                <a:tab pos="6729245" algn="r"/>
              </a:tabLs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51087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203652" y="1700213"/>
            <a:ext cx="4587925" cy="4598988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352427" y="1665290"/>
            <a:ext cx="3250247" cy="4633911"/>
          </a:xfrm>
          <a:prstGeom prst="rect">
            <a:avLst/>
          </a:prstGeom>
        </p:spPr>
        <p:txBody>
          <a:bodyPr/>
          <a:lstStyle>
            <a:lvl1pPr>
              <a:tabLst>
                <a:tab pos="5029074" algn="r"/>
              </a:tabLst>
              <a:defRPr/>
            </a:lvl1pPr>
            <a:lvl2pPr>
              <a:tabLst>
                <a:tab pos="5029074" algn="r"/>
              </a:tabLst>
              <a:defRPr/>
            </a:lvl2pPr>
            <a:lvl3pPr>
              <a:tabLst>
                <a:tab pos="5029074" algn="r"/>
              </a:tabLst>
              <a:defRPr/>
            </a:lvl3pPr>
            <a:lvl4pPr>
              <a:tabLst>
                <a:tab pos="5029074" algn="r"/>
              </a:tabLst>
              <a:defRPr/>
            </a:lvl4pPr>
            <a:lvl5pPr>
              <a:tabLst>
                <a:tab pos="5029074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39790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352425" y="1665290"/>
            <a:ext cx="843915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10911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352425" y="1665818"/>
            <a:ext cx="843915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26471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6495" y="5845183"/>
            <a:ext cx="419576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tx1"/>
                </a:solidFill>
              </a:defRPr>
            </a:lvl1pPr>
            <a:lvl2pPr marL="0" indent="0" algn="l">
              <a:buNone/>
              <a:defRPr sz="1200" b="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6494" y="6362702"/>
            <a:ext cx="4195762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788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545287" y="727595"/>
            <a:ext cx="405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00091"/>
            <a:ext cx="1620000" cy="7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794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352425" y="1676404"/>
            <a:ext cx="843915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7789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351000" y="2054584"/>
            <a:ext cx="843915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1000" y="1659816"/>
            <a:ext cx="8439150" cy="357187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351001" y="5982793"/>
            <a:ext cx="843915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675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97029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351000" y="2052002"/>
            <a:ext cx="27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1000" y="1665289"/>
            <a:ext cx="2700000" cy="39211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3222000" y="2052001"/>
            <a:ext cx="27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222002" y="1665288"/>
            <a:ext cx="2700000" cy="39211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6065220" y="2052002"/>
            <a:ext cx="27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065219" y="1659145"/>
            <a:ext cx="2700000" cy="39825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351001" y="5982793"/>
            <a:ext cx="843915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675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52425" y="402589"/>
            <a:ext cx="843915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08164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351000" y="1665291"/>
            <a:ext cx="3996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5029074" algn="r"/>
              </a:tabLst>
              <a:defRPr/>
            </a:lvl1pPr>
            <a:lvl2pPr>
              <a:tabLst>
                <a:tab pos="5029074" algn="r"/>
              </a:tabLst>
              <a:defRPr/>
            </a:lvl2pPr>
            <a:lvl3pPr>
              <a:tabLst>
                <a:tab pos="5029074" algn="r"/>
              </a:tabLst>
              <a:defRPr/>
            </a:lvl3pPr>
            <a:lvl4pPr>
              <a:tabLst>
                <a:tab pos="5029074" algn="r"/>
              </a:tabLst>
              <a:defRPr/>
            </a:lvl4pPr>
            <a:lvl5pPr>
              <a:tabLst>
                <a:tab pos="5029074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4795575" y="1656003"/>
            <a:ext cx="3996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5029074" algn="r"/>
              </a:tabLst>
              <a:defRPr/>
            </a:lvl1pPr>
            <a:lvl2pPr>
              <a:tabLst>
                <a:tab pos="5029074" algn="r"/>
              </a:tabLst>
              <a:defRPr/>
            </a:lvl2pPr>
            <a:lvl3pPr>
              <a:tabLst>
                <a:tab pos="5029074" algn="r"/>
              </a:tabLst>
              <a:defRPr/>
            </a:lvl3pPr>
            <a:lvl4pPr>
              <a:tabLst>
                <a:tab pos="5029074" algn="r"/>
              </a:tabLst>
              <a:defRPr/>
            </a:lvl4pPr>
            <a:lvl5pPr>
              <a:tabLst>
                <a:tab pos="5029074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8912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352425" y="1665288"/>
            <a:ext cx="3996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074" algn="r"/>
              </a:tabLst>
              <a:defRPr sz="1200"/>
            </a:lvl1pPr>
            <a:lvl2pPr>
              <a:tabLst>
                <a:tab pos="5029074" algn="r"/>
              </a:tabLst>
              <a:defRPr sz="1200"/>
            </a:lvl2pPr>
            <a:lvl3pPr>
              <a:tabLst>
                <a:tab pos="5029074" algn="r"/>
              </a:tabLst>
              <a:defRPr sz="1200"/>
            </a:lvl3pPr>
            <a:lvl4pPr>
              <a:tabLst>
                <a:tab pos="5029074" algn="r"/>
              </a:tabLst>
              <a:defRPr sz="1200"/>
            </a:lvl4pPr>
            <a:lvl5pPr>
              <a:tabLst>
                <a:tab pos="5029074" algn="r"/>
              </a:tabLst>
              <a:defRPr sz="75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4795575" y="1665288"/>
            <a:ext cx="3996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074" algn="r"/>
              </a:tabLst>
              <a:defRPr sz="1200"/>
            </a:lvl1pPr>
            <a:lvl2pPr>
              <a:tabLst>
                <a:tab pos="5029074" algn="r"/>
              </a:tabLst>
              <a:defRPr sz="1200"/>
            </a:lvl2pPr>
            <a:lvl3pPr>
              <a:tabLst>
                <a:tab pos="5029074" algn="r"/>
              </a:tabLst>
              <a:defRPr sz="1200"/>
            </a:lvl3pPr>
            <a:lvl4pPr>
              <a:tabLst>
                <a:tab pos="5029074" algn="r"/>
              </a:tabLst>
              <a:defRPr sz="1200"/>
            </a:lvl4pPr>
            <a:lvl5pPr>
              <a:tabLst>
                <a:tab pos="5029074" algn="r"/>
              </a:tabLst>
              <a:defRPr sz="75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10363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352425" y="1665288"/>
            <a:ext cx="41103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074" algn="r"/>
              </a:tabLst>
              <a:defRPr/>
            </a:lvl1pPr>
            <a:lvl2pPr>
              <a:tabLst>
                <a:tab pos="5029074" algn="r"/>
              </a:tabLst>
              <a:defRPr/>
            </a:lvl2pPr>
            <a:lvl3pPr>
              <a:tabLst>
                <a:tab pos="5029074" algn="r"/>
              </a:tabLst>
              <a:defRPr/>
            </a:lvl3pPr>
            <a:lvl4pPr>
              <a:tabLst>
                <a:tab pos="5029074" algn="r"/>
              </a:tabLst>
              <a:defRPr/>
            </a:lvl4pPr>
            <a:lvl5pPr>
              <a:tabLst>
                <a:tab pos="5029074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4679689" y="2125016"/>
            <a:ext cx="4111887" cy="3857777"/>
          </a:xfrm>
        </p:spPr>
        <p:txBody>
          <a:bodyPr>
            <a:noAutofit/>
          </a:bodyPr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679689" y="1655764"/>
            <a:ext cx="4111887" cy="42068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351001" y="5982793"/>
            <a:ext cx="843915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675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94662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4679689" y="2125016"/>
            <a:ext cx="4111887" cy="3857777"/>
          </a:xfrm>
        </p:spPr>
        <p:txBody>
          <a:bodyPr>
            <a:noAutofit/>
          </a:bodyPr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679690" y="1654031"/>
            <a:ext cx="4111887" cy="42068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352425" y="2125016"/>
            <a:ext cx="4111888" cy="3857777"/>
          </a:xfrm>
        </p:spPr>
        <p:txBody>
          <a:bodyPr>
            <a:noAutofit/>
          </a:bodyPr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52425" y="1665290"/>
            <a:ext cx="4111888" cy="40942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351001" y="5982793"/>
            <a:ext cx="843915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675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028567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352426" y="1665289"/>
            <a:ext cx="3323893" cy="4633913"/>
          </a:xfrm>
          <a:prstGeom prst="rect">
            <a:avLst/>
          </a:prstGeom>
        </p:spPr>
        <p:txBody>
          <a:bodyPr/>
          <a:lstStyle>
            <a:lvl1pPr>
              <a:tabLst>
                <a:tab pos="5029074" algn="r"/>
              </a:tabLst>
              <a:defRPr/>
            </a:lvl1pPr>
            <a:lvl2pPr>
              <a:tabLst>
                <a:tab pos="5029074" algn="r"/>
              </a:tabLst>
              <a:defRPr/>
            </a:lvl2pPr>
            <a:lvl3pPr>
              <a:tabLst>
                <a:tab pos="5029074" algn="r"/>
              </a:tabLst>
              <a:defRPr/>
            </a:lvl3pPr>
            <a:lvl4pPr>
              <a:tabLst>
                <a:tab pos="5029074" algn="r"/>
              </a:tabLst>
              <a:defRPr/>
            </a:lvl4pPr>
            <a:lvl5pPr>
              <a:tabLst>
                <a:tab pos="5029074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111575" y="1700215"/>
            <a:ext cx="468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5029074" algn="r"/>
              </a:tabLst>
              <a:defRPr/>
            </a:lvl1pPr>
            <a:lvl2pPr>
              <a:tabLst>
                <a:tab pos="5029074" algn="r"/>
              </a:tabLst>
              <a:defRPr/>
            </a:lvl2pPr>
            <a:lvl3pPr>
              <a:tabLst>
                <a:tab pos="5029074" algn="r"/>
              </a:tabLst>
              <a:defRPr/>
            </a:lvl3pPr>
            <a:lvl4pPr>
              <a:tabLst>
                <a:tab pos="5029074" algn="r"/>
              </a:tabLst>
              <a:defRPr/>
            </a:lvl4pPr>
            <a:lvl5pPr>
              <a:tabLst>
                <a:tab pos="5029074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02747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591339" y="1626102"/>
            <a:ext cx="3200237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074" algn="r"/>
              </a:tabLst>
              <a:defRPr sz="1800">
                <a:solidFill>
                  <a:schemeClr val="accent3"/>
                </a:solidFill>
              </a:defRPr>
            </a:lvl1pPr>
            <a:lvl2pPr>
              <a:tabLst>
                <a:tab pos="5029074" algn="r"/>
              </a:tabLst>
              <a:defRPr/>
            </a:lvl2pPr>
            <a:lvl3pPr>
              <a:tabLst>
                <a:tab pos="5029074" algn="r"/>
              </a:tabLst>
              <a:defRPr/>
            </a:lvl3pPr>
            <a:lvl4pPr>
              <a:tabLst>
                <a:tab pos="5029074" algn="r"/>
              </a:tabLst>
              <a:defRPr/>
            </a:lvl4pPr>
            <a:lvl5pPr>
              <a:tabLst>
                <a:tab pos="5029074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352426" y="1665288"/>
            <a:ext cx="4995650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074" algn="r"/>
              </a:tabLst>
              <a:defRPr/>
            </a:lvl1pPr>
            <a:lvl2pPr>
              <a:tabLst>
                <a:tab pos="5029074" algn="r"/>
              </a:tabLst>
              <a:defRPr/>
            </a:lvl2pPr>
            <a:lvl3pPr>
              <a:tabLst>
                <a:tab pos="5029074" algn="r"/>
              </a:tabLst>
              <a:defRPr/>
            </a:lvl3pPr>
            <a:lvl4pPr>
              <a:tabLst>
                <a:tab pos="5029074" algn="r"/>
              </a:tabLst>
              <a:defRPr/>
            </a:lvl4pPr>
            <a:lvl5pPr>
              <a:tabLst>
                <a:tab pos="5029074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01985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66557" y="1700213"/>
            <a:ext cx="1998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505780" y="1700212"/>
            <a:ext cx="1998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645004" y="1700212"/>
            <a:ext cx="1998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84227" y="1700212"/>
            <a:ext cx="1998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61772" y="3076573"/>
            <a:ext cx="198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396" indent="-176396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0"/>
              </a:spcAft>
              <a:defRPr baseline="0"/>
            </a:lvl5pPr>
            <a:lvl6pPr marL="356391" indent="-176396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0"/>
              </a:spcAft>
              <a:defRPr/>
            </a:lvl7pPr>
            <a:lvl8pPr marL="356391" indent="-176396">
              <a:spcAft>
                <a:spcPts val="0"/>
              </a:spcAft>
              <a:defRPr/>
            </a:lvl8pPr>
            <a:lvl9pPr marL="356391" indent="-176396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55408" y="3079742"/>
            <a:ext cx="198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396" indent="-176396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0"/>
              </a:spcAft>
              <a:defRPr baseline="0"/>
            </a:lvl5pPr>
            <a:lvl6pPr marL="356391" indent="-176396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0"/>
              </a:spcAft>
              <a:defRPr/>
            </a:lvl7pPr>
            <a:lvl8pPr marL="356391" indent="-176396">
              <a:spcAft>
                <a:spcPts val="0"/>
              </a:spcAft>
              <a:defRPr/>
            </a:lvl8pPr>
            <a:lvl9pPr marL="356391" indent="-176396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508590" y="3076573"/>
            <a:ext cx="198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396" indent="-176396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0"/>
              </a:spcAft>
              <a:defRPr baseline="0"/>
            </a:lvl5pPr>
            <a:lvl6pPr marL="356391" indent="-176396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0"/>
              </a:spcAft>
              <a:defRPr/>
            </a:lvl7pPr>
            <a:lvl8pPr marL="356391" indent="-176396">
              <a:spcAft>
                <a:spcPts val="0"/>
              </a:spcAft>
              <a:defRPr/>
            </a:lvl8pPr>
            <a:lvl9pPr marL="356391" indent="-176396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802227" y="3079742"/>
            <a:ext cx="198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396" indent="-176396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0"/>
              </a:spcAft>
              <a:defRPr baseline="0"/>
            </a:lvl5pPr>
            <a:lvl6pPr marL="356391" indent="-176396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0"/>
              </a:spcAft>
              <a:defRPr/>
            </a:lvl7pPr>
            <a:lvl8pPr marL="356391" indent="-176396">
              <a:spcAft>
                <a:spcPts val="0"/>
              </a:spcAft>
              <a:defRPr/>
            </a:lvl8pPr>
            <a:lvl9pPr marL="356391" indent="-176396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03252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157612" y="1530450"/>
            <a:ext cx="2835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2850"/>
              </a:lnSpc>
              <a:defRPr sz="24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56401" y="5845183"/>
            <a:ext cx="419400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6400" y="6362702"/>
            <a:ext cx="4195762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788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499858"/>
            <a:ext cx="1620000" cy="7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20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57585" y="1703863"/>
            <a:ext cx="41526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38675" y="1703863"/>
            <a:ext cx="41526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52425" y="4065173"/>
            <a:ext cx="41526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638675" y="4065173"/>
            <a:ext cx="41526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357585" y="1880213"/>
            <a:ext cx="15876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653073" y="1880212"/>
            <a:ext cx="15876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361334" y="4256211"/>
            <a:ext cx="15876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4653073" y="4256211"/>
            <a:ext cx="15876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130585" y="1880213"/>
            <a:ext cx="23796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6413007" y="1880213"/>
            <a:ext cx="2378268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101913" y="4256213"/>
            <a:ext cx="23796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6411675" y="4256212"/>
            <a:ext cx="23796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04324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52426" y="1700213"/>
            <a:ext cx="2720579" cy="2052830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62089" y="1700216"/>
            <a:ext cx="2729487" cy="2059099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213142" y="1700215"/>
            <a:ext cx="2727722" cy="2057767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352426" y="3832225"/>
            <a:ext cx="2720579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3208735" y="3832224"/>
            <a:ext cx="272772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6062089" y="3832227"/>
            <a:ext cx="2729487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56094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9593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52425" y="402589"/>
            <a:ext cx="843915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2424" y="1857895"/>
            <a:ext cx="4158000" cy="1695451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33097" y="1857895"/>
            <a:ext cx="4158000" cy="1695451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52424" y="1705379"/>
            <a:ext cx="4158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625847" y="1705379"/>
            <a:ext cx="4158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850728" y="1857895"/>
            <a:ext cx="933121" cy="549275"/>
          </a:xfr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3551097" y="1863920"/>
            <a:ext cx="933680" cy="549275"/>
          </a:xfr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940897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2424" y="1857895"/>
            <a:ext cx="4158000" cy="1695451"/>
          </a:xfrm>
        </p:spPr>
        <p:txBody>
          <a:bodyPr>
            <a:noAutofit/>
          </a:bodyPr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33097" y="1857895"/>
            <a:ext cx="4158000" cy="1695451"/>
          </a:xfrm>
        </p:spPr>
        <p:txBody>
          <a:bodyPr>
            <a:noAutofit/>
          </a:bodyPr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52424" y="1705379"/>
            <a:ext cx="4158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25847" y="1705379"/>
            <a:ext cx="4158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850728" y="1857895"/>
            <a:ext cx="933121" cy="549275"/>
          </a:xfrm>
        </p:spPr>
        <p:txBody>
          <a:bodyPr>
            <a:no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52424" y="4249684"/>
            <a:ext cx="4158000" cy="1695451"/>
          </a:xfrm>
        </p:spPr>
        <p:txBody>
          <a:bodyPr>
            <a:noAutofit/>
          </a:bodyPr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4633095" y="4249684"/>
            <a:ext cx="4158000" cy="1695451"/>
          </a:xfrm>
        </p:spPr>
        <p:txBody>
          <a:bodyPr>
            <a:noAutofit/>
          </a:bodyPr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52424" y="4103519"/>
            <a:ext cx="4158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25847" y="4103519"/>
            <a:ext cx="4158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3525328" y="4249686"/>
            <a:ext cx="956187" cy="549275"/>
          </a:xfrm>
        </p:spPr>
        <p:txBody>
          <a:bodyPr>
            <a:no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7844277" y="4248212"/>
            <a:ext cx="933120" cy="549275"/>
          </a:xfrm>
        </p:spPr>
        <p:txBody>
          <a:bodyPr>
            <a:no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3551097" y="1863920"/>
            <a:ext cx="933680" cy="549275"/>
          </a:xfrm>
        </p:spPr>
        <p:txBody>
          <a:bodyPr>
            <a:no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756138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208735" y="1705968"/>
            <a:ext cx="272772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52426" y="1705968"/>
            <a:ext cx="2720579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078133" y="1705968"/>
            <a:ext cx="2721769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208735" y="1851441"/>
            <a:ext cx="2727722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2426" y="1851441"/>
            <a:ext cx="2720579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6069808" y="1851441"/>
            <a:ext cx="2721769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86747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2425" y="2556000"/>
            <a:ext cx="1944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847575" y="2556000"/>
            <a:ext cx="1944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517475" y="2556000"/>
            <a:ext cx="1944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682525" y="2556000"/>
            <a:ext cx="1944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391" indent="-176396">
              <a:spcAft>
                <a:spcPts val="1000"/>
              </a:spcAft>
              <a:defRPr baseline="0"/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391" indent="-176396">
              <a:spcAft>
                <a:spcPts val="1000"/>
              </a:spcAft>
              <a:defRPr/>
            </a:lvl7pPr>
            <a:lvl8pPr marL="356391" indent="-176396">
              <a:spcAft>
                <a:spcPts val="1000"/>
              </a:spcAft>
              <a:defRPr/>
            </a:lvl8pPr>
            <a:lvl9pPr marL="356391" indent="-176396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243073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2427" y="2556000"/>
            <a:ext cx="1944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000"/>
              </a:spcAft>
              <a:buNone/>
              <a:defRPr>
                <a:solidFill>
                  <a:schemeClr val="bg1"/>
                </a:solidFill>
              </a:defRPr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356391" indent="-176396">
              <a:spcAft>
                <a:spcPts val="1000"/>
              </a:spcAft>
              <a:defRPr baseline="0">
                <a:solidFill>
                  <a:schemeClr val="bg1"/>
                </a:solidFill>
              </a:defRPr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7pPr>
            <a:lvl8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8pPr>
            <a:lvl9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847575" y="2556000"/>
            <a:ext cx="1944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000"/>
              </a:spcAft>
              <a:buNone/>
              <a:defRPr>
                <a:solidFill>
                  <a:schemeClr val="bg1"/>
                </a:solidFill>
              </a:defRPr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356391" indent="-176396">
              <a:spcAft>
                <a:spcPts val="1000"/>
              </a:spcAft>
              <a:defRPr baseline="0">
                <a:solidFill>
                  <a:schemeClr val="bg1"/>
                </a:solidFill>
              </a:defRPr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7pPr>
            <a:lvl8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8pPr>
            <a:lvl9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517476" y="2556000"/>
            <a:ext cx="1944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000"/>
              </a:spcAft>
              <a:buNone/>
              <a:defRPr>
                <a:solidFill>
                  <a:schemeClr val="bg1"/>
                </a:solidFill>
              </a:defRPr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356391" indent="-176396">
              <a:spcAft>
                <a:spcPts val="1000"/>
              </a:spcAft>
              <a:defRPr baseline="0">
                <a:solidFill>
                  <a:schemeClr val="bg1"/>
                </a:solidFill>
              </a:defRPr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7pPr>
            <a:lvl8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8pPr>
            <a:lvl9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682525" y="2556000"/>
            <a:ext cx="1944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000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000"/>
              </a:spcAft>
              <a:buNone/>
              <a:defRPr>
                <a:solidFill>
                  <a:schemeClr val="bg1"/>
                </a:solidFill>
              </a:defRPr>
            </a:lvl3pPr>
            <a:lvl4pPr marL="176396" indent="-176396">
              <a:spcAft>
                <a:spcPts val="10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356391" indent="-176396">
              <a:spcAft>
                <a:spcPts val="1000"/>
              </a:spcAft>
              <a:defRPr baseline="0">
                <a:solidFill>
                  <a:schemeClr val="bg1"/>
                </a:solidFill>
              </a:defRPr>
            </a:lvl5pPr>
            <a:lvl6pPr marL="356391" indent="-176396">
              <a:spcAft>
                <a:spcPts val="1000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7pPr>
            <a:lvl8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8pPr>
            <a:lvl9pPr marL="356391" indent="-176396">
              <a:spcAft>
                <a:spcPts val="1000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751388" y="6477004"/>
            <a:ext cx="3672420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Presentation title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76241" y="6477003"/>
            <a:ext cx="4016375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8536785" y="6477004"/>
            <a:ext cx="230981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488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488" noProof="0" dirty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37087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350838" y="1665818"/>
            <a:ext cx="4153298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2425" y="736691"/>
            <a:ext cx="843915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70894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352425" y="402589"/>
            <a:ext cx="843915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22787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159000" y="1530000"/>
            <a:ext cx="2835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2850"/>
              </a:lnSpc>
              <a:defRPr sz="24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56495" y="5845183"/>
            <a:ext cx="419576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6494" y="6362702"/>
            <a:ext cx="4195762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788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500091"/>
            <a:ext cx="1620000" cy="7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11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39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2426" y="1700216"/>
            <a:ext cx="7813675" cy="1592403"/>
          </a:xfrm>
        </p:spPr>
        <p:txBody>
          <a:bodyPr anchor="b"/>
          <a:lstStyle>
            <a:lvl1pPr>
              <a:lnSpc>
                <a:spcPct val="95000"/>
              </a:lnSpc>
              <a:defRPr sz="2888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2426" y="3423545"/>
            <a:ext cx="7813676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2888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368800" y="6477003"/>
            <a:ext cx="3672420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Presentation title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52427" y="6477003"/>
            <a:ext cx="4016375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560595" y="6477003"/>
            <a:ext cx="230981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488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48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741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352426" y="1705671"/>
            <a:ext cx="7813675" cy="1592403"/>
          </a:xfrm>
        </p:spPr>
        <p:txBody>
          <a:bodyPr anchor="b"/>
          <a:lstStyle>
            <a:lvl1pPr>
              <a:lnSpc>
                <a:spcPct val="95000"/>
              </a:lnSpc>
              <a:defRPr sz="2888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2426" y="3429000"/>
            <a:ext cx="781367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2888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368800" y="6477003"/>
            <a:ext cx="3672420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Presentation title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52427" y="6477003"/>
            <a:ext cx="4016375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8560595" y="6477003"/>
            <a:ext cx="230981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488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48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826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2426" y="1705671"/>
            <a:ext cx="7813675" cy="1592403"/>
          </a:xfrm>
        </p:spPr>
        <p:txBody>
          <a:bodyPr anchor="b"/>
          <a:lstStyle>
            <a:lvl1pPr>
              <a:lnSpc>
                <a:spcPct val="95000"/>
              </a:lnSpc>
              <a:defRPr sz="2888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2426" y="3429000"/>
            <a:ext cx="781367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2888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368800" y="6477003"/>
            <a:ext cx="3672420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Presentation title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52427" y="6477003"/>
            <a:ext cx="4016375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60595" y="6477003"/>
            <a:ext cx="230981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488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48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214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352426" y="1705671"/>
            <a:ext cx="7813675" cy="1592403"/>
          </a:xfrm>
        </p:spPr>
        <p:txBody>
          <a:bodyPr anchor="b"/>
          <a:lstStyle>
            <a:lvl1pPr>
              <a:lnSpc>
                <a:spcPct val="95000"/>
              </a:lnSpc>
              <a:defRPr sz="2888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2426" y="3429000"/>
            <a:ext cx="781367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2888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368800" y="6477003"/>
            <a:ext cx="3672420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Presentation title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52427" y="6477003"/>
            <a:ext cx="4016375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8560595" y="6477003"/>
            <a:ext cx="230981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488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48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714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352426" y="1705671"/>
            <a:ext cx="7813675" cy="1592403"/>
          </a:xfrm>
        </p:spPr>
        <p:txBody>
          <a:bodyPr anchor="b"/>
          <a:lstStyle>
            <a:lvl1pPr>
              <a:lnSpc>
                <a:spcPct val="95000"/>
              </a:lnSpc>
              <a:defRPr sz="2888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2426" y="3429000"/>
            <a:ext cx="781367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2888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368800" y="6477003"/>
            <a:ext cx="3672420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Presentation title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52427" y="6477003"/>
            <a:ext cx="4016375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488" noProof="0" dirty="0">
                <a:solidFill>
                  <a:schemeClr val="bg1"/>
                </a:solidFill>
              </a:rPr>
            </a:br>
            <a:r>
              <a:rPr lang="en-US" sz="488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8560595" y="6477003"/>
            <a:ext cx="230981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488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488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9789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767024619"/>
              </p:ext>
            </p:extLst>
          </p:nvPr>
        </p:nvGraphicFramePr>
        <p:xfrm>
          <a:off x="1589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" name="think-cell Slide" r:id="rId44" imgW="270" imgH="270" progId="TCLayout.ActiveDocument.1">
                  <p:embed/>
                </p:oleObj>
              </mc:Choice>
              <mc:Fallback>
                <p:oleObj name="think-cell Slide" r:id="rId4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9" y="159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2425" y="402589"/>
            <a:ext cx="843915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s-ES_tradnl" noProof="0" smtClean="0"/>
              <a:t>Clic para editar título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352425" y="1665290"/>
            <a:ext cx="843915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s-ES_tradnl" noProof="0" smtClean="0"/>
              <a:t>Haga clic para modificar el estilo de texto del patrón</a:t>
            </a:r>
          </a:p>
          <a:p>
            <a:pPr lvl="1"/>
            <a:r>
              <a:rPr lang="es-ES_tradnl" noProof="0" smtClean="0"/>
              <a:t>Segundo nivel</a:t>
            </a:r>
          </a:p>
          <a:p>
            <a:pPr lvl="2"/>
            <a:r>
              <a:rPr lang="es-ES_tradnl" noProof="0" smtClean="0"/>
              <a:t>Tercer nivel</a:t>
            </a:r>
          </a:p>
          <a:p>
            <a:pPr lvl="3"/>
            <a:r>
              <a:rPr lang="es-ES_tradnl" noProof="0" smtClean="0"/>
              <a:t>Cuarto nivel</a:t>
            </a:r>
          </a:p>
          <a:p>
            <a:pPr lvl="4"/>
            <a:r>
              <a:rPr lang="es-ES_tradnl" noProof="0" smtClean="0"/>
              <a:t>Quinto nivel</a:t>
            </a:r>
            <a:endParaRPr lang="en-US" noProof="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752000" y="6477002"/>
            <a:ext cx="3672420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tx1"/>
                </a:solidFill>
              </a:rPr>
              <a:t>Presentation title</a:t>
            </a:r>
            <a:br>
              <a:rPr lang="en-US" sz="488" noProof="0" dirty="0">
                <a:solidFill>
                  <a:schemeClr val="tx1"/>
                </a:solidFill>
              </a:rPr>
            </a:br>
            <a:r>
              <a:rPr lang="en-US" sz="488" noProof="0" dirty="0">
                <a:solidFill>
                  <a:schemeClr val="tx1"/>
                </a:solidFill>
              </a:rPr>
              <a:t>[To edit, click View &gt; Slide Master &gt; Slide Master]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2427" y="6477003"/>
            <a:ext cx="4016375" cy="150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488" noProof="0" dirty="0">
                <a:solidFill>
                  <a:schemeClr val="tx1"/>
                </a:solidFill>
              </a:rPr>
              <a:t>Member firms and DTTL: Insert appropriate copyright</a:t>
            </a:r>
            <a:br>
              <a:rPr lang="en-US" sz="488" noProof="0" dirty="0">
                <a:solidFill>
                  <a:schemeClr val="tx1"/>
                </a:solidFill>
              </a:rPr>
            </a:br>
            <a:r>
              <a:rPr lang="en-US" sz="488" noProof="0" dirty="0">
                <a:solidFill>
                  <a:schemeClr val="tx1"/>
                </a:solidFill>
              </a:rPr>
              <a:t>[To edit, click View &gt; Slide Master &gt; Slide Master]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558216" y="6477003"/>
            <a:ext cx="230981" cy="7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488" noProof="0" smtClean="0">
                <a:solidFill>
                  <a:schemeClr val="tx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488" noProof="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55" r:id="rId3"/>
    <p:sldLayoutId id="2147483756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13" r:id="rId10"/>
    <p:sldLayoutId id="2147483708" r:id="rId11"/>
    <p:sldLayoutId id="2147483710" r:id="rId12"/>
    <p:sldLayoutId id="2147483754" r:id="rId13"/>
    <p:sldLayoutId id="2147483711" r:id="rId14"/>
    <p:sldLayoutId id="2147483753" r:id="rId15"/>
    <p:sldLayoutId id="2147483679" r:id="rId16"/>
    <p:sldLayoutId id="2147483712" r:id="rId17"/>
    <p:sldLayoutId id="2147483678" r:id="rId18"/>
    <p:sldLayoutId id="2147483681" r:id="rId19"/>
    <p:sldLayoutId id="2147483735" r:id="rId20"/>
    <p:sldLayoutId id="2147483699" r:id="rId21"/>
    <p:sldLayoutId id="2147483714" r:id="rId22"/>
    <p:sldLayoutId id="2147483697" r:id="rId23"/>
    <p:sldLayoutId id="2147483715" r:id="rId24"/>
    <p:sldLayoutId id="2147483716" r:id="rId25"/>
    <p:sldLayoutId id="2147483717" r:id="rId26"/>
    <p:sldLayoutId id="2147483718" r:id="rId27"/>
    <p:sldLayoutId id="2147483728" r:id="rId28"/>
    <p:sldLayoutId id="2147483720" r:id="rId29"/>
    <p:sldLayoutId id="2147483721" r:id="rId30"/>
    <p:sldLayoutId id="2147483722" r:id="rId31"/>
    <p:sldLayoutId id="2147483695" r:id="rId32"/>
    <p:sldLayoutId id="2147483751" r:id="rId33"/>
    <p:sldLayoutId id="2147483724" r:id="rId34"/>
    <p:sldLayoutId id="2147483725" r:id="rId35"/>
    <p:sldLayoutId id="2147483726" r:id="rId36"/>
    <p:sldLayoutId id="2147483727" r:id="rId37"/>
    <p:sldLayoutId id="2147483698" r:id="rId38"/>
    <p:sldLayoutId id="2147483752" r:id="rId39"/>
    <p:sldLayoutId id="2147483696" r:id="rId40"/>
  </p:sldLayoutIdLst>
  <p:transition>
    <p:fade/>
  </p:transition>
  <p:hf hdr="0" dt="0"/>
  <p:txStyles>
    <p:titleStyle>
      <a:lvl1pPr algn="l" defTabSz="914378" rtl="0" eaLnBrk="1" latinLnBrk="0" hangingPunct="1">
        <a:spcBef>
          <a:spcPct val="0"/>
        </a:spcBef>
        <a:buNone/>
        <a:defRPr sz="1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spcBef>
          <a:spcPts val="0"/>
        </a:spcBef>
        <a:spcAft>
          <a:spcPts val="1000"/>
        </a:spcAft>
        <a:buSzPct val="100000"/>
        <a:buFont typeface="Arial" panose="020B0604020202020204" pitchFamily="34" charset="0"/>
        <a:buNone/>
        <a:defRPr sz="9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8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/>
        <a:buNone/>
        <a:defRPr lang="en-US" sz="9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76396" indent="-176396" algn="l" defTabSz="914378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356391" indent="-176396" algn="l" defTabSz="914378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defRPr lang="en-US" sz="9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32787" indent="-176396" algn="l" defTabSz="79849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tabLst/>
        <a:defRPr lang="en-US" sz="9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32787" indent="-176396" algn="l" defTabSz="914378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787" indent="-176396" algn="l" defTabSz="914378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787" indent="-176396" algn="l" defTabSz="914378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787" indent="-176396" algn="l" defTabSz="914378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24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3968" userDrawn="1">
          <p15:clr>
            <a:srgbClr val="F26B43"/>
          </p15:clr>
        </p15:guide>
        <p15:guide id="4" pos="222" userDrawn="1">
          <p15:clr>
            <a:srgbClr val="F26B43"/>
          </p15:clr>
        </p15:guide>
        <p15:guide id="5" pos="5538" userDrawn="1">
          <p15:clr>
            <a:srgbClr val="F26B43"/>
          </p15:clr>
        </p15:guide>
        <p15:guide id="6" orient="horz" pos="1071" userDrawn="1">
          <p15:clr>
            <a:srgbClr val="F26B43"/>
          </p15:clr>
        </p15:guide>
        <p15:guide id="7" orient="horz" pos="245" userDrawn="1">
          <p15:clr>
            <a:srgbClr val="F26B43"/>
          </p15:clr>
        </p15:guide>
        <p15:guide id="8" orient="horz" pos="4081" userDrawn="1">
          <p15:clr>
            <a:srgbClr val="F26B43"/>
          </p15:clr>
        </p15:guide>
        <p15:guide id="10" pos="3740" userDrawn="1">
          <p15:clr>
            <a:srgbClr val="F26B43"/>
          </p15:clr>
        </p15:guide>
        <p15:guide id="12" pos="1037" userDrawn="1">
          <p15:clr>
            <a:srgbClr val="F26B43"/>
          </p15:clr>
        </p15:guide>
        <p15:guide id="13" pos="1122" userDrawn="1">
          <p15:clr>
            <a:srgbClr val="F26B43"/>
          </p15:clr>
        </p15:guide>
        <p15:guide id="14" pos="1936" userDrawn="1">
          <p15:clr>
            <a:srgbClr val="F26B43"/>
          </p15:clr>
        </p15:guide>
        <p15:guide id="15" pos="2021" userDrawn="1">
          <p15:clr>
            <a:srgbClr val="F26B43"/>
          </p15:clr>
        </p15:guide>
        <p15:guide id="16" pos="4639" userDrawn="1">
          <p15:clr>
            <a:srgbClr val="F26B43"/>
          </p15:clr>
        </p15:guide>
        <p15:guide id="17" pos="2837" userDrawn="1">
          <p15:clr>
            <a:srgbClr val="F26B43"/>
          </p15:clr>
        </p15:guide>
        <p15:guide id="18" pos="2922" userDrawn="1">
          <p15:clr>
            <a:srgbClr val="F26B43"/>
          </p15:clr>
        </p15:guide>
        <p15:guide id="19" pos="2880" userDrawn="1">
          <p15:clr>
            <a:srgbClr val="F26B43"/>
          </p15:clr>
        </p15:guide>
        <p15:guide id="20" pos="4724" userDrawn="1">
          <p15:clr>
            <a:srgbClr val="F26B43"/>
          </p15:clr>
        </p15:guide>
        <p15:guide id="21" orient="horz" pos="1049" userDrawn="1">
          <p15:clr>
            <a:srgbClr val="F26B43"/>
          </p15:clr>
        </p15:guide>
        <p15:guide id="22" orient="horz" pos="641" userDrawn="1">
          <p15:clr>
            <a:srgbClr val="F26B43"/>
          </p15:clr>
        </p15:guide>
        <p15:guide id="23" orient="horz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Specialist Lead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Jesús</a:t>
            </a:r>
            <a:r>
              <a:rPr lang="en-US" dirty="0" smtClean="0"/>
              <a:t> Cuesta Arza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9277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60222" y="2538651"/>
            <a:ext cx="1093886" cy="711026"/>
            <a:chOff x="2501056" y="1965"/>
            <a:chExt cx="1093886" cy="711026"/>
          </a:xfrm>
        </p:grpSpPr>
        <p:sp>
          <p:nvSpPr>
            <p:cNvPr id="22" name="Rounded Rectangle 21"/>
            <p:cNvSpPr/>
            <p:nvPr/>
          </p:nvSpPr>
          <p:spPr>
            <a:xfrm>
              <a:off x="2501056" y="1965"/>
              <a:ext cx="1093886" cy="71102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4"/>
            <p:cNvSpPr txBox="1"/>
            <p:nvPr/>
          </p:nvSpPr>
          <p:spPr>
            <a:xfrm>
              <a:off x="2535765" y="36674"/>
              <a:ext cx="1024468" cy="641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err="1" smtClean="0"/>
                <a:t>Entender</a:t>
              </a:r>
              <a:endParaRPr lang="en-US" sz="1100" kern="1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41449" y="2538651"/>
            <a:ext cx="1093886" cy="711026"/>
            <a:chOff x="3951234" y="839226"/>
            <a:chExt cx="1093886" cy="711026"/>
          </a:xfrm>
        </p:grpSpPr>
        <p:sp>
          <p:nvSpPr>
            <p:cNvPr id="20" name="Rounded Rectangle 19"/>
            <p:cNvSpPr/>
            <p:nvPr/>
          </p:nvSpPr>
          <p:spPr>
            <a:xfrm>
              <a:off x="3951234" y="839226"/>
              <a:ext cx="1093886" cy="71102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616692"/>
                <a:satOff val="-4233"/>
                <a:lumOff val="8510"/>
                <a:alphaOff val="0"/>
              </a:schemeClr>
            </a:fillRef>
            <a:effectRef idx="3">
              <a:schemeClr val="accent2">
                <a:hueOff val="616692"/>
                <a:satOff val="-4233"/>
                <a:lumOff val="851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6"/>
            <p:cNvSpPr txBox="1"/>
            <p:nvPr/>
          </p:nvSpPr>
          <p:spPr>
            <a:xfrm>
              <a:off x="3985943" y="873935"/>
              <a:ext cx="1024468" cy="641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err="1" smtClean="0"/>
                <a:t>Aterrizar</a:t>
              </a:r>
              <a:endParaRPr lang="en-US" sz="1100" kern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250514" y="1665586"/>
            <a:ext cx="1093886" cy="711026"/>
            <a:chOff x="3951234" y="2513747"/>
            <a:chExt cx="1093886" cy="711026"/>
          </a:xfrm>
        </p:grpSpPr>
        <p:sp>
          <p:nvSpPr>
            <p:cNvPr id="18" name="Rounded Rectangle 17"/>
            <p:cNvSpPr/>
            <p:nvPr/>
          </p:nvSpPr>
          <p:spPr>
            <a:xfrm>
              <a:off x="3951234" y="2513747"/>
              <a:ext cx="1093886" cy="71102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1233385"/>
                <a:satOff val="-8466"/>
                <a:lumOff val="17021"/>
                <a:alphaOff val="0"/>
              </a:schemeClr>
            </a:fillRef>
            <a:effectRef idx="3">
              <a:schemeClr val="accent2">
                <a:hueOff val="1233385"/>
                <a:satOff val="-8466"/>
                <a:lumOff val="1702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8"/>
            <p:cNvSpPr txBox="1"/>
            <p:nvPr/>
          </p:nvSpPr>
          <p:spPr>
            <a:xfrm>
              <a:off x="3985943" y="2548456"/>
              <a:ext cx="1024468" cy="641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err="1" smtClean="0"/>
                <a:t>Prototipar</a:t>
              </a:r>
              <a:endParaRPr lang="en-US" sz="1100" kern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15805" y="3588444"/>
            <a:ext cx="1093886" cy="711026"/>
            <a:chOff x="2501056" y="3351008"/>
            <a:chExt cx="1093886" cy="711026"/>
          </a:xfrm>
        </p:grpSpPr>
        <p:sp>
          <p:nvSpPr>
            <p:cNvPr id="16" name="Rounded Rectangle 15"/>
            <p:cNvSpPr/>
            <p:nvPr/>
          </p:nvSpPr>
          <p:spPr>
            <a:xfrm>
              <a:off x="2501056" y="3351008"/>
              <a:ext cx="1093886" cy="71102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1850077"/>
                <a:satOff val="-12700"/>
                <a:lumOff val="25531"/>
                <a:alphaOff val="0"/>
              </a:schemeClr>
            </a:fillRef>
            <a:effectRef idx="3">
              <a:schemeClr val="accent2">
                <a:hueOff val="1850077"/>
                <a:satOff val="-12700"/>
                <a:lumOff val="2553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11"/>
            <p:cNvSpPr txBox="1"/>
            <p:nvPr/>
          </p:nvSpPr>
          <p:spPr>
            <a:xfrm>
              <a:off x="2535765" y="3385717"/>
              <a:ext cx="1024468" cy="641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err="1" smtClean="0"/>
                <a:t>Validar</a:t>
              </a:r>
              <a:endParaRPr lang="en-US" sz="11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894535" y="2590342"/>
            <a:ext cx="1093886" cy="711026"/>
            <a:chOff x="1050878" y="2513747"/>
            <a:chExt cx="1093886" cy="711026"/>
          </a:xfrm>
        </p:grpSpPr>
        <p:sp>
          <p:nvSpPr>
            <p:cNvPr id="14" name="Rounded Rectangle 13"/>
            <p:cNvSpPr/>
            <p:nvPr/>
          </p:nvSpPr>
          <p:spPr>
            <a:xfrm>
              <a:off x="1050878" y="2513747"/>
              <a:ext cx="1093886" cy="71102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2466770"/>
                <a:satOff val="-16933"/>
                <a:lumOff val="34042"/>
                <a:alphaOff val="0"/>
              </a:schemeClr>
            </a:fillRef>
            <a:effectRef idx="3">
              <a:schemeClr val="accent2">
                <a:hueOff val="2466770"/>
                <a:satOff val="-16933"/>
                <a:lumOff val="3404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13"/>
            <p:cNvSpPr txBox="1"/>
            <p:nvPr/>
          </p:nvSpPr>
          <p:spPr>
            <a:xfrm>
              <a:off x="1085587" y="2548456"/>
              <a:ext cx="1024468" cy="641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err="1" smtClean="0"/>
                <a:t>Implementar</a:t>
              </a:r>
              <a:endParaRPr lang="en-US" sz="11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58305" y="2590342"/>
            <a:ext cx="1093886" cy="711026"/>
            <a:chOff x="1050878" y="839226"/>
            <a:chExt cx="1093886" cy="711026"/>
          </a:xfrm>
        </p:grpSpPr>
        <p:sp>
          <p:nvSpPr>
            <p:cNvPr id="12" name="Rounded Rectangle 11"/>
            <p:cNvSpPr/>
            <p:nvPr/>
          </p:nvSpPr>
          <p:spPr>
            <a:xfrm>
              <a:off x="1050878" y="839226"/>
              <a:ext cx="1093886" cy="71102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3083462"/>
                <a:satOff val="-21166"/>
                <a:lumOff val="42552"/>
                <a:alphaOff val="0"/>
              </a:schemeClr>
            </a:fillRef>
            <a:effectRef idx="3">
              <a:schemeClr val="accent2">
                <a:hueOff val="3083462"/>
                <a:satOff val="-21166"/>
                <a:lumOff val="425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15"/>
            <p:cNvSpPr txBox="1"/>
            <p:nvPr/>
          </p:nvSpPr>
          <p:spPr>
            <a:xfrm>
              <a:off x="1085587" y="873935"/>
              <a:ext cx="1024468" cy="641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err="1" smtClean="0"/>
                <a:t>Analizar</a:t>
              </a:r>
              <a:endParaRPr lang="en-US" sz="1100" kern="1200" dirty="0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1709530" y="2894164"/>
            <a:ext cx="569844" cy="0"/>
          </a:xfrm>
          <a:prstGeom prst="straightConnector1">
            <a:avLst/>
          </a:prstGeom>
          <a:ln>
            <a:solidFill>
              <a:srgbClr val="046A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574688" y="2080016"/>
            <a:ext cx="580237" cy="696315"/>
          </a:xfrm>
          <a:prstGeom prst="straightConnector1">
            <a:avLst/>
          </a:prstGeom>
          <a:ln>
            <a:solidFill>
              <a:srgbClr val="009A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62939" y="2538651"/>
            <a:ext cx="46383" cy="82740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529221" y="2599004"/>
            <a:ext cx="59422" cy="80175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23125" y="3106749"/>
            <a:ext cx="394211" cy="63699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70035" y="2952351"/>
            <a:ext cx="298174" cy="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947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528888"/>
            <a:ext cx="9144000" cy="3770315"/>
          </a:xfrm>
        </p:spPr>
        <p:txBody>
          <a:bodyPr>
            <a:noAutofit/>
          </a:bodyPr>
          <a:lstStyle/>
          <a:p>
            <a:pPr algn="ctr"/>
            <a:r>
              <a:rPr lang="en-US" sz="4000" noProof="0" dirty="0" smtClean="0">
                <a:solidFill>
                  <a:schemeClr val="accent1"/>
                </a:solidFill>
              </a:rPr>
              <a:t>CONTEXTO</a:t>
            </a:r>
            <a:endParaRPr lang="en-US" sz="4000" noProof="0" dirty="0"/>
          </a:p>
        </p:txBody>
      </p:sp>
    </p:spTree>
    <p:extLst>
      <p:ext uri="{BB962C8B-B14F-4D97-AF65-F5344CB8AC3E}">
        <p14:creationId xmlns:p14="http://schemas.microsoft.com/office/powerpoint/2010/main" val="15919583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5687496"/>
          </a:xfrm>
        </p:spPr>
        <p:txBody>
          <a:bodyPr/>
          <a:lstStyle/>
          <a:p>
            <a:pPr algn="ctr"/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5400" i="1" dirty="0"/>
              <a:t/>
            </a:r>
            <a:br>
              <a:rPr lang="en-US" sz="5400" i="1" dirty="0"/>
            </a:br>
            <a:r>
              <a:rPr lang="es-ES" sz="2400" i="1" dirty="0" smtClean="0"/>
              <a:t>”Una </a:t>
            </a:r>
            <a:r>
              <a:rPr lang="es-ES" sz="2400" i="1" dirty="0"/>
              <a:t>de cada cinco </a:t>
            </a:r>
            <a:r>
              <a:rPr lang="es-ES" sz="2400" i="1" dirty="0" smtClean="0"/>
              <a:t>búsquedas</a:t>
            </a:r>
            <a:br>
              <a:rPr lang="es-ES" sz="2400" i="1" dirty="0" smtClean="0"/>
            </a:br>
            <a:r>
              <a:rPr lang="es-ES" sz="2400" i="1" dirty="0" smtClean="0"/>
              <a:t>ya </a:t>
            </a:r>
            <a:r>
              <a:rPr lang="es-ES" sz="2400" i="1" dirty="0"/>
              <a:t>se realiza mediante </a:t>
            </a:r>
            <a:r>
              <a:rPr lang="es-ES" sz="2400" i="1" dirty="0" smtClean="0"/>
              <a:t>voz”</a:t>
            </a:r>
            <a:br>
              <a:rPr lang="es-ES" sz="2400" i="1" dirty="0" smtClean="0"/>
            </a:br>
            <a:r>
              <a:rPr lang="es-ES" sz="2400" b="1" dirty="0" smtClean="0"/>
              <a:t>Google</a:t>
            </a:r>
            <a:endParaRPr lang="en-US" sz="5400" b="1" noProof="0" dirty="0"/>
          </a:p>
        </p:txBody>
      </p:sp>
    </p:spTree>
    <p:extLst>
      <p:ext uri="{BB962C8B-B14F-4D97-AF65-F5344CB8AC3E}">
        <p14:creationId xmlns:p14="http://schemas.microsoft.com/office/powerpoint/2010/main" val="558092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5687496"/>
          </a:xfrm>
        </p:spPr>
        <p:txBody>
          <a:bodyPr/>
          <a:lstStyle/>
          <a:p>
            <a:pPr algn="ctr"/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5400" i="1" dirty="0" smtClean="0"/>
              <a:t/>
            </a:r>
            <a:br>
              <a:rPr lang="en-US" sz="5400" i="1" dirty="0" smtClean="0"/>
            </a:br>
            <a:r>
              <a:rPr lang="es-ES" sz="2400" i="1" dirty="0"/>
              <a:t>” Más de 7.500 millones de dispositivos en </a:t>
            </a:r>
            <a:r>
              <a:rPr lang="es-ES" sz="2400" i="1" dirty="0" smtClean="0"/>
              <a:t>2021”</a:t>
            </a:r>
            <a:br>
              <a:rPr lang="es-ES" sz="2400" i="1" dirty="0" smtClean="0"/>
            </a:br>
            <a:r>
              <a:rPr lang="es-ES" sz="2400" b="1" dirty="0" smtClean="0"/>
              <a:t>OVUM</a:t>
            </a:r>
            <a:endParaRPr lang="en-US" sz="5400" b="1" noProof="0" dirty="0"/>
          </a:p>
        </p:txBody>
      </p:sp>
    </p:spTree>
    <p:extLst>
      <p:ext uri="{BB962C8B-B14F-4D97-AF65-F5344CB8AC3E}">
        <p14:creationId xmlns:p14="http://schemas.microsoft.com/office/powerpoint/2010/main" val="2468809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5687496"/>
          </a:xfrm>
        </p:spPr>
        <p:txBody>
          <a:bodyPr/>
          <a:lstStyle/>
          <a:p>
            <a:pPr algn="ctr"/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5400" i="1" dirty="0" smtClean="0"/>
              <a:t/>
            </a:r>
            <a:br>
              <a:rPr lang="en-US" sz="5400" i="1" dirty="0" smtClean="0"/>
            </a:br>
            <a:r>
              <a:rPr lang="es-ES" sz="2400" i="1" dirty="0"/>
              <a:t>” 100 millones </a:t>
            </a:r>
            <a:r>
              <a:rPr lang="es-ES" sz="2400" i="1" dirty="0" smtClean="0"/>
              <a:t>vendidos”</a:t>
            </a:r>
            <a:br>
              <a:rPr lang="es-ES" sz="2400" i="1" dirty="0" smtClean="0"/>
            </a:br>
            <a:r>
              <a:rPr lang="es-ES" sz="2400" b="1" dirty="0" smtClean="0"/>
              <a:t>al </a:t>
            </a:r>
            <a:r>
              <a:rPr lang="es-ES" sz="2400" b="1" dirty="0"/>
              <a:t>finalizar </a:t>
            </a:r>
            <a:r>
              <a:rPr lang="es-ES" sz="2400" b="1" dirty="0" smtClean="0"/>
              <a:t>2018</a:t>
            </a:r>
            <a:endParaRPr lang="en-US" sz="5400" b="1" noProof="0" dirty="0"/>
          </a:p>
        </p:txBody>
      </p:sp>
    </p:spTree>
    <p:extLst>
      <p:ext uri="{BB962C8B-B14F-4D97-AF65-F5344CB8AC3E}">
        <p14:creationId xmlns:p14="http://schemas.microsoft.com/office/powerpoint/2010/main" val="26036035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5687496"/>
          </a:xfrm>
        </p:spPr>
        <p:txBody>
          <a:bodyPr/>
          <a:lstStyle/>
          <a:p>
            <a:pPr algn="ctr"/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5400" i="1" dirty="0" smtClean="0"/>
              <a:t/>
            </a:r>
            <a:br>
              <a:rPr lang="en-US" sz="5400" i="1" dirty="0" smtClean="0"/>
            </a:br>
            <a:r>
              <a:rPr lang="es-ES" sz="2400" i="1" dirty="0" smtClean="0"/>
              <a:t>Amazon Líder (32</a:t>
            </a:r>
            <a:r>
              <a:rPr lang="es-ES" sz="2400" i="1" dirty="0"/>
              <a:t>% de </a:t>
            </a:r>
            <a:r>
              <a:rPr lang="es-ES" sz="2400" i="1" dirty="0" smtClean="0"/>
              <a:t>cuota)</a:t>
            </a:r>
            <a:br>
              <a:rPr lang="es-ES" sz="2400" i="1" dirty="0" smtClean="0"/>
            </a:br>
            <a:r>
              <a:rPr lang="es-ES" sz="2400" i="1" dirty="0" smtClean="0"/>
              <a:t>Segundo está </a:t>
            </a:r>
            <a:r>
              <a:rPr lang="es-ES" sz="2400" i="1" dirty="0"/>
              <a:t>Google </a:t>
            </a:r>
            <a:r>
              <a:rPr lang="es-ES" sz="2400" i="1" dirty="0" smtClean="0"/>
              <a:t>(23%)</a:t>
            </a:r>
            <a:br>
              <a:rPr lang="es-ES" sz="2400" i="1" dirty="0" smtClean="0"/>
            </a:br>
            <a:r>
              <a:rPr lang="es-ES" sz="2400" b="1" dirty="0" smtClean="0"/>
              <a:t>Q3 </a:t>
            </a:r>
            <a:r>
              <a:rPr lang="es-ES" sz="2400" b="1" dirty="0"/>
              <a:t>de 2018</a:t>
            </a:r>
            <a:endParaRPr lang="en-US" sz="5400" b="1" noProof="0" dirty="0"/>
          </a:p>
        </p:txBody>
      </p:sp>
    </p:spTree>
    <p:extLst>
      <p:ext uri="{BB962C8B-B14F-4D97-AF65-F5344CB8AC3E}">
        <p14:creationId xmlns:p14="http://schemas.microsoft.com/office/powerpoint/2010/main" val="732338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5687496"/>
          </a:xfrm>
        </p:spPr>
        <p:txBody>
          <a:bodyPr/>
          <a:lstStyle/>
          <a:p>
            <a:pPr algn="ctr"/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5400" i="1" dirty="0" smtClean="0"/>
              <a:t/>
            </a:r>
            <a:br>
              <a:rPr lang="en-US" sz="5400" i="1" dirty="0" smtClean="0"/>
            </a:br>
            <a:r>
              <a:rPr lang="es-ES" sz="2400" i="1" dirty="0" smtClean="0"/>
              <a:t>10’7% En España</a:t>
            </a:r>
            <a:br>
              <a:rPr lang="es-ES" sz="2400" i="1" dirty="0" smtClean="0"/>
            </a:br>
            <a:r>
              <a:rPr lang="es-ES" sz="2400" i="1" dirty="0" smtClean="0"/>
              <a:t>4300K Hogares</a:t>
            </a:r>
            <a:br>
              <a:rPr lang="es-ES" sz="2400" i="1" dirty="0" smtClean="0"/>
            </a:br>
            <a:r>
              <a:rPr lang="es-ES" sz="2400" b="1" dirty="0" smtClean="0"/>
              <a:t>Q2 </a:t>
            </a:r>
            <a:r>
              <a:rPr lang="es-ES" sz="2400" b="1" dirty="0"/>
              <a:t>de </a:t>
            </a:r>
            <a:r>
              <a:rPr lang="es-ES" sz="2400" b="1" dirty="0" smtClean="0"/>
              <a:t>2019</a:t>
            </a:r>
            <a:endParaRPr lang="en-US" sz="5400" b="1" noProof="0" dirty="0"/>
          </a:p>
        </p:txBody>
      </p:sp>
    </p:spTree>
    <p:extLst>
      <p:ext uri="{BB962C8B-B14F-4D97-AF65-F5344CB8AC3E}">
        <p14:creationId xmlns:p14="http://schemas.microsoft.com/office/powerpoint/2010/main" val="344365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9712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2425" y="402587"/>
            <a:ext cx="8439150" cy="5687496"/>
          </a:xfrm>
        </p:spPr>
        <p:txBody>
          <a:bodyPr/>
          <a:lstStyle/>
          <a:p>
            <a:pPr algn="ctr"/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5400" i="1" dirty="0" smtClean="0"/>
              <a:t/>
            </a:r>
            <a:br>
              <a:rPr lang="en-US" sz="5400" i="1" dirty="0" smtClean="0"/>
            </a:br>
            <a:r>
              <a:rPr lang="es-ES" sz="2400" i="1" dirty="0" smtClean="0"/>
              <a:t>Android &amp; Google </a:t>
            </a:r>
            <a:r>
              <a:rPr lang="es-ES" sz="2400" i="1" dirty="0" err="1" smtClean="0"/>
              <a:t>Assistant</a:t>
            </a:r>
            <a:r>
              <a:rPr lang="es-ES" sz="2400" i="1" dirty="0" smtClean="0"/>
              <a:t> (51% )</a:t>
            </a:r>
            <a:br>
              <a:rPr lang="es-ES" sz="2400" i="1" dirty="0" smtClean="0"/>
            </a:br>
            <a:r>
              <a:rPr lang="es-ES" sz="2400" i="1" dirty="0" err="1" smtClean="0"/>
              <a:t>Siri</a:t>
            </a:r>
            <a:r>
              <a:rPr lang="es-ES" sz="2400" i="1" dirty="0" smtClean="0"/>
              <a:t>(31%)</a:t>
            </a:r>
            <a:br>
              <a:rPr lang="es-ES" sz="2400" i="1" dirty="0" smtClean="0"/>
            </a:br>
            <a:r>
              <a:rPr lang="es-ES" sz="2400" b="1" dirty="0" smtClean="0"/>
              <a:t>2019</a:t>
            </a:r>
            <a:endParaRPr lang="en-US" sz="5400" b="1" noProof="0" dirty="0"/>
          </a:p>
        </p:txBody>
      </p:sp>
    </p:spTree>
    <p:extLst>
      <p:ext uri="{BB962C8B-B14F-4D97-AF65-F5344CB8AC3E}">
        <p14:creationId xmlns:p14="http://schemas.microsoft.com/office/powerpoint/2010/main" val="1567488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721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9063" y="277143"/>
            <a:ext cx="4172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For What?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86148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2100" b="1" dirty="0"/>
              <a:t>UX </a:t>
            </a:r>
            <a:r>
              <a:rPr lang="es-ES" sz="2100" b="1" dirty="0" err="1"/>
              <a:t>Testing</a:t>
            </a:r>
            <a:r>
              <a:rPr lang="es-ES" sz="2100" b="1" dirty="0"/>
              <a:t> </a:t>
            </a:r>
            <a:r>
              <a:rPr lang="es-ES" sz="2100" b="1" dirty="0" err="1"/>
              <a:t>Voice</a:t>
            </a:r>
            <a:r>
              <a:rPr lang="es-ES" sz="2100" b="1" dirty="0"/>
              <a:t/>
            </a:r>
            <a:br>
              <a:rPr lang="es-ES" sz="2100" b="1" dirty="0"/>
            </a:br>
            <a:r>
              <a:rPr lang="es-ES" sz="2100" b="1" dirty="0" err="1"/>
              <a:t>Assistants</a:t>
            </a:r>
            <a:endParaRPr lang="es-ES" sz="2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Specialist Lead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Jesús</a:t>
            </a:r>
            <a:r>
              <a:rPr lang="en-US" dirty="0" smtClean="0"/>
              <a:t> Cuesta Arza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45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34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1965" y="251647"/>
            <a:ext cx="57198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Ask Questions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7403" y="1174977"/>
            <a:ext cx="2048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91%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93730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34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370" y="356656"/>
            <a:ext cx="2388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Music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9174" y="1174977"/>
            <a:ext cx="2048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89%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96370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34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3395" y="356656"/>
            <a:ext cx="35028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Weather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6922" y="1174977"/>
            <a:ext cx="21468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85%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478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55825" cy="509007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55824" y="993913"/>
            <a:ext cx="4088175" cy="3313044"/>
          </a:xfrm>
        </p:spPr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600" dirty="0" smtClean="0"/>
              <a:t>Options?</a:t>
            </a:r>
            <a:endParaRPr lang="en-US" sz="3600" noProof="0" dirty="0"/>
          </a:p>
        </p:txBody>
      </p:sp>
    </p:spTree>
    <p:extLst>
      <p:ext uri="{BB962C8B-B14F-4D97-AF65-F5344CB8AC3E}">
        <p14:creationId xmlns:p14="http://schemas.microsoft.com/office/powerpoint/2010/main" val="1039738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51766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3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29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40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23736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 bwMode="gray">
          <a:xfrm>
            <a:off x="5055824" y="1"/>
            <a:ext cx="4088175" cy="2226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spcBef>
                <a:spcPct val="0"/>
              </a:spcBef>
              <a:buNone/>
              <a:defRPr sz="1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/>
            </a:r>
            <a:br>
              <a:rPr lang="en-US" sz="18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Develop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Possibilities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472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n de goo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09" y="1332464"/>
            <a:ext cx="30480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Resultado de imagen de ap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29" y="900733"/>
            <a:ext cx="1498531" cy="149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Resultado de imagen de samsu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74" y="3246291"/>
            <a:ext cx="3094382" cy="1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Resultado de imagen de mycroft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72" y="3021494"/>
            <a:ext cx="1988847" cy="198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036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909929"/>
            <a:ext cx="9144000" cy="1389273"/>
          </a:xfrm>
        </p:spPr>
        <p:txBody>
          <a:bodyPr>
            <a:noAutofit/>
          </a:bodyPr>
          <a:lstStyle/>
          <a:p>
            <a:pPr algn="ctr"/>
            <a:r>
              <a:rPr lang="en-US" sz="4000" noProof="0" dirty="0" smtClean="0">
                <a:solidFill>
                  <a:schemeClr val="accent1"/>
                </a:solidFill>
              </a:rPr>
              <a:t>UX</a:t>
            </a:r>
            <a:endParaRPr lang="en-US" sz="4000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2" y="906703"/>
            <a:ext cx="3479016" cy="35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89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Specialist Lead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Jesús</a:t>
            </a:r>
            <a:r>
              <a:rPr lang="en-US" dirty="0" smtClean="0"/>
              <a:t> Cuesta Arza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743075"/>
            <a:ext cx="72009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47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011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339" y="0"/>
            <a:ext cx="6245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Communication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684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34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8364" y="993913"/>
            <a:ext cx="1802295" cy="369332"/>
          </a:xfrm>
          <a:prstGeom prst="rect">
            <a:avLst/>
          </a:prstGeom>
          <a:solidFill>
            <a:srgbClr val="009A44">
              <a:alpha val="8588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s-ES" dirty="0" smtClean="0"/>
              <a:t>Emisor</a:t>
            </a:r>
            <a:endParaRPr lang="es-E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619459" y="2988365"/>
            <a:ext cx="1802295" cy="369332"/>
          </a:xfrm>
          <a:prstGeom prst="rect">
            <a:avLst/>
          </a:prstGeom>
          <a:solidFill>
            <a:srgbClr val="009A44">
              <a:alpha val="8588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s-ES" dirty="0" smtClean="0"/>
              <a:t>Receptor</a:t>
            </a:r>
            <a:endParaRPr lang="es-E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72000" y="2067339"/>
            <a:ext cx="2047459" cy="417444"/>
          </a:xfrm>
          <a:prstGeom prst="straightConnector1">
            <a:avLst/>
          </a:prstGeom>
          <a:ln w="57150">
            <a:solidFill>
              <a:srgbClr val="009A44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769089">
            <a:off x="4759909" y="2346283"/>
            <a:ext cx="1671638" cy="276999"/>
          </a:xfrm>
          <a:prstGeom prst="rect">
            <a:avLst/>
          </a:prstGeom>
          <a:solidFill>
            <a:srgbClr val="009A44">
              <a:alpha val="8588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s-ES" sz="1800" dirty="0" smtClean="0"/>
              <a:t>Mensaje</a:t>
            </a:r>
            <a:endParaRPr lang="es-ES" dirty="0" smtClean="0"/>
          </a:p>
        </p:txBody>
      </p:sp>
      <p:sp>
        <p:nvSpPr>
          <p:cNvPr id="13" name="Oval 12"/>
          <p:cNvSpPr/>
          <p:nvPr/>
        </p:nvSpPr>
        <p:spPr bwMode="gray">
          <a:xfrm>
            <a:off x="5400261" y="190467"/>
            <a:ext cx="1729409" cy="1278835"/>
          </a:xfrm>
          <a:prstGeom prst="ellipse">
            <a:avLst/>
          </a:prstGeom>
          <a:solidFill>
            <a:srgbClr val="ED8B00">
              <a:alpha val="8902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s-ES" sz="1600" b="1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3817" y="570622"/>
            <a:ext cx="18022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s-ES" dirty="0" smtClean="0"/>
              <a:t>Canal</a:t>
            </a:r>
            <a:endParaRPr lang="es-E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225826" y="2497170"/>
            <a:ext cx="1802295" cy="369332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s-ES" dirty="0" smtClean="0"/>
              <a:t>Ruido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069291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0" animBg="1"/>
      <p:bldP spid="13" grpId="0" animBg="1"/>
      <p:bldP spid="14" grpId="0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24633" y="1014605"/>
            <a:ext cx="1858150" cy="464537"/>
            <a:chOff x="632" y="799816"/>
            <a:chExt cx="1858150" cy="464537"/>
          </a:xfrm>
        </p:grpSpPr>
        <p:sp>
          <p:nvSpPr>
            <p:cNvPr id="34" name="Rounded Rectangle 33"/>
            <p:cNvSpPr/>
            <p:nvPr/>
          </p:nvSpPr>
          <p:spPr>
            <a:xfrm>
              <a:off x="632" y="799816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4"/>
            <p:cNvSpPr txBox="1"/>
            <p:nvPr/>
          </p:nvSpPr>
          <p:spPr>
            <a:xfrm>
              <a:off x="14238" y="813422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err="1" smtClean="0"/>
                <a:t>Emisor</a:t>
              </a:r>
              <a:endParaRPr lang="en-US" sz="2600" kern="1200" dirty="0"/>
            </a:p>
          </p:txBody>
        </p:sp>
      </p:grpSp>
      <p:sp>
        <p:nvSpPr>
          <p:cNvPr id="16" name="Right Arrow 15"/>
          <p:cNvSpPr/>
          <p:nvPr/>
        </p:nvSpPr>
        <p:spPr>
          <a:xfrm rot="5400000">
            <a:off x="2413062" y="1519789"/>
            <a:ext cx="81294" cy="81294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1524633" y="1641731"/>
            <a:ext cx="1858150" cy="464537"/>
            <a:chOff x="632" y="1426942"/>
            <a:chExt cx="1858150" cy="464537"/>
          </a:xfrm>
        </p:grpSpPr>
        <p:sp>
          <p:nvSpPr>
            <p:cNvPr id="32" name="Rounded Rectangle 31"/>
            <p:cNvSpPr/>
            <p:nvPr/>
          </p:nvSpPr>
          <p:spPr>
            <a:xfrm>
              <a:off x="632" y="1426942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ounded Rectangle 7"/>
            <p:cNvSpPr txBox="1"/>
            <p:nvPr/>
          </p:nvSpPr>
          <p:spPr>
            <a:xfrm>
              <a:off x="14238" y="1440548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err="1" smtClean="0"/>
                <a:t>Quién</a:t>
              </a:r>
              <a:endParaRPr lang="en-US" sz="2600" kern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42925" y="1014605"/>
            <a:ext cx="1858150" cy="464537"/>
            <a:chOff x="2118924" y="799816"/>
            <a:chExt cx="1858150" cy="464537"/>
          </a:xfrm>
        </p:grpSpPr>
        <p:sp>
          <p:nvSpPr>
            <p:cNvPr id="30" name="Rounded Rectangle 29"/>
            <p:cNvSpPr/>
            <p:nvPr/>
          </p:nvSpPr>
          <p:spPr>
            <a:xfrm>
              <a:off x="2118924" y="799816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9"/>
            <p:cNvSpPr txBox="1"/>
            <p:nvPr/>
          </p:nvSpPr>
          <p:spPr>
            <a:xfrm>
              <a:off x="2132530" y="813422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err="1" smtClean="0"/>
                <a:t>Mensaje</a:t>
              </a:r>
              <a:endParaRPr lang="en-US" sz="2600" kern="1200" dirty="0"/>
            </a:p>
          </p:txBody>
        </p:sp>
      </p:grpSp>
      <p:sp>
        <p:nvSpPr>
          <p:cNvPr id="19" name="Right Arrow 18"/>
          <p:cNvSpPr/>
          <p:nvPr/>
        </p:nvSpPr>
        <p:spPr>
          <a:xfrm rot="5400000">
            <a:off x="4531353" y="1519789"/>
            <a:ext cx="81294" cy="81294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0" name="Group 19"/>
          <p:cNvGrpSpPr/>
          <p:nvPr/>
        </p:nvGrpSpPr>
        <p:grpSpPr>
          <a:xfrm>
            <a:off x="3642925" y="1641731"/>
            <a:ext cx="1858150" cy="464537"/>
            <a:chOff x="2118924" y="1426942"/>
            <a:chExt cx="1858150" cy="464537"/>
          </a:xfrm>
        </p:grpSpPr>
        <p:sp>
          <p:nvSpPr>
            <p:cNvPr id="28" name="Rounded Rectangle 27"/>
            <p:cNvSpPr/>
            <p:nvPr/>
          </p:nvSpPr>
          <p:spPr>
            <a:xfrm>
              <a:off x="2118924" y="1426942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Rounded Rectangle 12"/>
            <p:cNvSpPr txBox="1"/>
            <p:nvPr/>
          </p:nvSpPr>
          <p:spPr>
            <a:xfrm>
              <a:off x="2132530" y="1440548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err="1" smtClean="0"/>
                <a:t>Qué</a:t>
              </a:r>
              <a:endParaRPr lang="en-US" sz="26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61217" y="1014605"/>
            <a:ext cx="1858150" cy="464537"/>
            <a:chOff x="4237216" y="799816"/>
            <a:chExt cx="1858150" cy="464537"/>
          </a:xfrm>
        </p:grpSpPr>
        <p:sp>
          <p:nvSpPr>
            <p:cNvPr id="26" name="Rounded Rectangle 25"/>
            <p:cNvSpPr/>
            <p:nvPr/>
          </p:nvSpPr>
          <p:spPr>
            <a:xfrm>
              <a:off x="4237216" y="799816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14"/>
            <p:cNvSpPr txBox="1"/>
            <p:nvPr/>
          </p:nvSpPr>
          <p:spPr>
            <a:xfrm>
              <a:off x="4250822" y="813422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Receptor</a:t>
              </a:r>
              <a:endParaRPr lang="en-US" sz="2600" kern="1200" dirty="0"/>
            </a:p>
          </p:txBody>
        </p:sp>
      </p:grpSp>
      <p:sp>
        <p:nvSpPr>
          <p:cNvPr id="22" name="Right Arrow 21"/>
          <p:cNvSpPr/>
          <p:nvPr/>
        </p:nvSpPr>
        <p:spPr>
          <a:xfrm rot="5400000">
            <a:off x="6649645" y="1519789"/>
            <a:ext cx="81294" cy="81294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/>
          <p:cNvGrpSpPr/>
          <p:nvPr/>
        </p:nvGrpSpPr>
        <p:grpSpPr>
          <a:xfrm>
            <a:off x="5761217" y="1641731"/>
            <a:ext cx="1858150" cy="464537"/>
            <a:chOff x="4237216" y="1426942"/>
            <a:chExt cx="1858150" cy="464537"/>
          </a:xfrm>
        </p:grpSpPr>
        <p:sp>
          <p:nvSpPr>
            <p:cNvPr id="24" name="Rounded Rectangle 23"/>
            <p:cNvSpPr/>
            <p:nvPr/>
          </p:nvSpPr>
          <p:spPr>
            <a:xfrm>
              <a:off x="4237216" y="1426942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ounded Rectangle 17"/>
            <p:cNvSpPr txBox="1"/>
            <p:nvPr/>
          </p:nvSpPr>
          <p:spPr>
            <a:xfrm>
              <a:off x="4250822" y="1440548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A </a:t>
              </a:r>
              <a:r>
                <a:rPr lang="en-US" sz="2600" kern="1200" dirty="0" err="1" smtClean="0"/>
                <a:t>Qué</a:t>
              </a:r>
              <a:endParaRPr lang="en-US" sz="2600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524633" y="2883168"/>
            <a:ext cx="1858150" cy="464537"/>
            <a:chOff x="632" y="799816"/>
            <a:chExt cx="1858150" cy="464537"/>
          </a:xfrm>
        </p:grpSpPr>
        <p:sp>
          <p:nvSpPr>
            <p:cNvPr id="51" name="Rounded Rectangle 50"/>
            <p:cNvSpPr/>
            <p:nvPr/>
          </p:nvSpPr>
          <p:spPr>
            <a:xfrm>
              <a:off x="632" y="799816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Rounded Rectangle 4"/>
            <p:cNvSpPr txBox="1"/>
            <p:nvPr/>
          </p:nvSpPr>
          <p:spPr>
            <a:xfrm>
              <a:off x="14238" y="813422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Canal</a:t>
              </a:r>
              <a:endParaRPr lang="en-US" sz="2600" kern="1200" dirty="0"/>
            </a:p>
          </p:txBody>
        </p:sp>
      </p:grpSp>
      <p:sp>
        <p:nvSpPr>
          <p:cNvPr id="37" name="Right Arrow 36"/>
          <p:cNvSpPr/>
          <p:nvPr/>
        </p:nvSpPr>
        <p:spPr>
          <a:xfrm rot="5400000">
            <a:off x="2413062" y="3388352"/>
            <a:ext cx="81294" cy="81294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8" name="Group 37"/>
          <p:cNvGrpSpPr/>
          <p:nvPr/>
        </p:nvGrpSpPr>
        <p:grpSpPr>
          <a:xfrm>
            <a:off x="1524633" y="3510294"/>
            <a:ext cx="1858150" cy="464537"/>
            <a:chOff x="632" y="1426942"/>
            <a:chExt cx="1858150" cy="464537"/>
          </a:xfrm>
        </p:grpSpPr>
        <p:sp>
          <p:nvSpPr>
            <p:cNvPr id="49" name="Rounded Rectangle 48"/>
            <p:cNvSpPr/>
            <p:nvPr/>
          </p:nvSpPr>
          <p:spPr>
            <a:xfrm>
              <a:off x="632" y="1426942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Rounded Rectangle 7"/>
            <p:cNvSpPr txBox="1"/>
            <p:nvPr/>
          </p:nvSpPr>
          <p:spPr>
            <a:xfrm>
              <a:off x="14238" y="1440548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/>
                <a:t>Cómo</a:t>
              </a:r>
              <a:endParaRPr lang="en-US" sz="2000" kern="12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642925" y="2883168"/>
            <a:ext cx="1858150" cy="464537"/>
            <a:chOff x="2118924" y="799816"/>
            <a:chExt cx="1858150" cy="464537"/>
          </a:xfrm>
        </p:grpSpPr>
        <p:sp>
          <p:nvSpPr>
            <p:cNvPr id="47" name="Rounded Rectangle 46"/>
            <p:cNvSpPr/>
            <p:nvPr/>
          </p:nvSpPr>
          <p:spPr>
            <a:xfrm>
              <a:off x="2118924" y="799816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ounded Rectangle 9"/>
            <p:cNvSpPr txBox="1"/>
            <p:nvPr/>
          </p:nvSpPr>
          <p:spPr>
            <a:xfrm>
              <a:off x="2132530" y="813422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err="1" smtClean="0"/>
                <a:t>Ruido</a:t>
              </a:r>
              <a:endParaRPr lang="en-US" sz="2600" kern="12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761217" y="2883168"/>
            <a:ext cx="1858150" cy="464537"/>
            <a:chOff x="4237216" y="799816"/>
            <a:chExt cx="1858150" cy="464537"/>
          </a:xfrm>
        </p:grpSpPr>
        <p:sp>
          <p:nvSpPr>
            <p:cNvPr id="45" name="Rounded Rectangle 44"/>
            <p:cNvSpPr/>
            <p:nvPr/>
          </p:nvSpPr>
          <p:spPr>
            <a:xfrm>
              <a:off x="4237216" y="799816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11"/>
            <p:cNvSpPr txBox="1"/>
            <p:nvPr/>
          </p:nvSpPr>
          <p:spPr>
            <a:xfrm>
              <a:off x="4250822" y="813422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Lugar</a:t>
              </a:r>
              <a:endParaRPr lang="en-US" sz="2600" kern="1200" dirty="0"/>
            </a:p>
          </p:txBody>
        </p:sp>
      </p:grpSp>
      <p:sp>
        <p:nvSpPr>
          <p:cNvPr id="41" name="Right Arrow 40"/>
          <p:cNvSpPr/>
          <p:nvPr/>
        </p:nvSpPr>
        <p:spPr>
          <a:xfrm rot="5400000">
            <a:off x="6649645" y="3388352"/>
            <a:ext cx="81294" cy="81294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2" name="Group 41"/>
          <p:cNvGrpSpPr/>
          <p:nvPr/>
        </p:nvGrpSpPr>
        <p:grpSpPr>
          <a:xfrm>
            <a:off x="5761217" y="3510294"/>
            <a:ext cx="1858150" cy="464537"/>
            <a:chOff x="4237216" y="1426942"/>
            <a:chExt cx="1858150" cy="464537"/>
          </a:xfrm>
        </p:grpSpPr>
        <p:sp>
          <p:nvSpPr>
            <p:cNvPr id="43" name="Rounded Rectangle 42"/>
            <p:cNvSpPr/>
            <p:nvPr/>
          </p:nvSpPr>
          <p:spPr>
            <a:xfrm>
              <a:off x="4237216" y="1426942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Rounded Rectangle 14"/>
            <p:cNvSpPr txBox="1"/>
            <p:nvPr/>
          </p:nvSpPr>
          <p:spPr>
            <a:xfrm>
              <a:off x="4250822" y="1440548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/>
                <a:t>Desde</a:t>
              </a:r>
              <a:r>
                <a:rPr lang="en-US" sz="2000" kern="1200" dirty="0" smtClean="0"/>
                <a:t> </a:t>
              </a:r>
              <a:r>
                <a:rPr lang="en-US" sz="2000" kern="1200" dirty="0" err="1" smtClean="0"/>
                <a:t>Dónde</a:t>
              </a:r>
              <a:endParaRPr lang="en-US" sz="2000" kern="12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801864" y="4814173"/>
            <a:ext cx="1858150" cy="464537"/>
            <a:chOff x="4237216" y="799816"/>
            <a:chExt cx="1858150" cy="464537"/>
          </a:xfrm>
        </p:grpSpPr>
        <p:sp>
          <p:nvSpPr>
            <p:cNvPr id="54" name="Rounded Rectangle 53"/>
            <p:cNvSpPr/>
            <p:nvPr/>
          </p:nvSpPr>
          <p:spPr>
            <a:xfrm>
              <a:off x="4237216" y="799816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Rounded Rectangle 11"/>
            <p:cNvSpPr txBox="1"/>
            <p:nvPr/>
          </p:nvSpPr>
          <p:spPr>
            <a:xfrm>
              <a:off x="4250822" y="813422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err="1" smtClean="0"/>
                <a:t>Por</a:t>
              </a:r>
              <a:r>
                <a:rPr lang="en-US" sz="2600" kern="1200" dirty="0" smtClean="0"/>
                <a:t> </a:t>
              </a:r>
              <a:r>
                <a:rPr lang="en-US" sz="2600" kern="1200" dirty="0" err="1" smtClean="0"/>
                <a:t>Qué</a:t>
              </a:r>
              <a:endParaRPr lang="en-US" sz="2600" kern="12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511027" y="4786961"/>
            <a:ext cx="1858150" cy="464537"/>
            <a:chOff x="4237216" y="799816"/>
            <a:chExt cx="1858150" cy="464537"/>
          </a:xfrm>
        </p:grpSpPr>
        <p:sp>
          <p:nvSpPr>
            <p:cNvPr id="57" name="Rounded Rectangle 56"/>
            <p:cNvSpPr/>
            <p:nvPr/>
          </p:nvSpPr>
          <p:spPr>
            <a:xfrm>
              <a:off x="4237216" y="799816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ounded Rectangle 11"/>
            <p:cNvSpPr txBox="1"/>
            <p:nvPr/>
          </p:nvSpPr>
          <p:spPr>
            <a:xfrm>
              <a:off x="4250822" y="813422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err="1" smtClean="0"/>
                <a:t>Cuándo</a:t>
              </a:r>
              <a:endParaRPr lang="en-US" sz="2600" kern="12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629319" y="4800567"/>
            <a:ext cx="1858150" cy="464537"/>
            <a:chOff x="4237216" y="799816"/>
            <a:chExt cx="1858150" cy="464537"/>
          </a:xfrm>
        </p:grpSpPr>
        <p:sp>
          <p:nvSpPr>
            <p:cNvPr id="61" name="Rounded Rectangle 60"/>
            <p:cNvSpPr/>
            <p:nvPr/>
          </p:nvSpPr>
          <p:spPr>
            <a:xfrm>
              <a:off x="4237216" y="799816"/>
              <a:ext cx="1858150" cy="4645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Rounded Rectangle 11"/>
            <p:cNvSpPr txBox="1"/>
            <p:nvPr/>
          </p:nvSpPr>
          <p:spPr>
            <a:xfrm>
              <a:off x="4250822" y="813422"/>
              <a:ext cx="1830938" cy="437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Con </a:t>
              </a:r>
              <a:r>
                <a:rPr lang="en-US" sz="2600" kern="1200" dirty="0" err="1" smtClean="0"/>
                <a:t>Quién</a:t>
              </a:r>
              <a:endParaRPr 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0429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909929"/>
            <a:ext cx="9144000" cy="1389273"/>
          </a:xfrm>
        </p:spPr>
        <p:txBody>
          <a:bodyPr>
            <a:noAutofit/>
          </a:bodyPr>
          <a:lstStyle/>
          <a:p>
            <a:pPr algn="ctr"/>
            <a:r>
              <a:rPr lang="en-US" sz="4000" noProof="0" dirty="0" smtClean="0">
                <a:solidFill>
                  <a:schemeClr val="accent1"/>
                </a:solidFill>
              </a:rPr>
              <a:t>Who?</a:t>
            </a:r>
            <a:endParaRPr lang="en-US" sz="4000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26" y="337930"/>
            <a:ext cx="6437244" cy="428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130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46ba123xc93a357lc11tqhds-wpengine.netdna-ssl.com/wp-content/uploads/2018/04/voice-shopping-across-age-demographics-nar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297" y="1797671"/>
            <a:ext cx="57150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107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70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909929"/>
            <a:ext cx="9144000" cy="1389273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</a:rPr>
              <a:t>What?</a:t>
            </a:r>
            <a:endParaRPr lang="en-US" sz="4000" noProof="0" dirty="0"/>
          </a:p>
        </p:txBody>
      </p:sp>
      <p:pic>
        <p:nvPicPr>
          <p:cNvPr id="24584" name="Picture 8" descr="Resultado de imagen de julio iglesias y lo sab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70" y="709612"/>
            <a:ext cx="6000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92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esultado de imagen de statistics virtual assistants peo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2" y="386314"/>
            <a:ext cx="7620000" cy="526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99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brandspace.deloitte.com/downloads/5760ea6b9ca65/lg_Unlock_Large_NEG.e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18" y="887896"/>
            <a:ext cx="1474166" cy="147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brandspace.deloitte.com/downloads/570c071665cca/lg_Credit_Card_Large_NEG.ep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99" y="887896"/>
            <a:ext cx="1650931" cy="165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https://brandspace.deloitte.com/downloads/5760d932ea452/lg_Picture_Large_NEG.ep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77" y="2913631"/>
            <a:ext cx="1678248" cy="167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https://brandspace.deloitte.com/downloads/570d314f9bc56/lg_Headset_Large_NEG.ep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99" y="2913631"/>
            <a:ext cx="1746749" cy="174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14879" y="2268515"/>
            <a:ext cx="12263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s-ES" sz="1600" dirty="0" err="1" smtClean="0">
                <a:solidFill>
                  <a:srgbClr val="313131"/>
                </a:solidFill>
              </a:rPr>
              <a:t>Password</a:t>
            </a:r>
            <a:endParaRPr lang="es-ES" sz="1600" dirty="0" smtClean="0">
              <a:solidFill>
                <a:srgbClr val="31313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3760" y="2356897"/>
            <a:ext cx="1173590" cy="254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s-ES" sz="1600" dirty="0" smtClean="0">
                <a:solidFill>
                  <a:srgbClr val="313131"/>
                </a:solidFill>
              </a:rPr>
              <a:t>Pagos</a:t>
            </a:r>
            <a:endParaRPr lang="es-ES" sz="1600" dirty="0" smtClean="0">
              <a:solidFill>
                <a:srgbClr val="31313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2318" y="4537269"/>
            <a:ext cx="15689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s-ES" sz="1600" dirty="0" smtClean="0">
                <a:solidFill>
                  <a:srgbClr val="313131"/>
                </a:solidFill>
              </a:rPr>
              <a:t>Fotos</a:t>
            </a:r>
            <a:endParaRPr lang="es-ES" sz="1600" dirty="0" smtClean="0">
              <a:solidFill>
                <a:srgbClr val="31313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3381" y="4591879"/>
            <a:ext cx="17394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s-ES" sz="1600" dirty="0" smtClean="0">
                <a:solidFill>
                  <a:srgbClr val="313131"/>
                </a:solidFill>
              </a:rPr>
              <a:t>Llamar</a:t>
            </a:r>
            <a:endParaRPr lang="es-ES" sz="1600" dirty="0" smtClean="0">
              <a:solidFill>
                <a:srgbClr val="313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718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909929"/>
            <a:ext cx="9144000" cy="1389273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</a:rPr>
              <a:t>To Who?</a:t>
            </a:r>
            <a:endParaRPr lang="en-US" sz="4000" noProof="0" dirty="0"/>
          </a:p>
        </p:txBody>
      </p:sp>
      <p:pic>
        <p:nvPicPr>
          <p:cNvPr id="24580" name="Picture 4" descr="Resultado de imagen de obama s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34" y="602973"/>
            <a:ext cx="4872867" cy="325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410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Demo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 smtClean="0"/>
              <a:t>Aplicación</a:t>
            </a:r>
            <a:r>
              <a:rPr lang="en-US" noProof="0" dirty="0" smtClean="0"/>
              <a:t> Con </a:t>
            </a:r>
            <a:r>
              <a:rPr lang="en-US" noProof="0" dirty="0" err="1" smtClean="0"/>
              <a:t>Asistente</a:t>
            </a:r>
            <a:r>
              <a:rPr lang="en-US" noProof="0" dirty="0" smtClean="0"/>
              <a:t> Virtual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9945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1" y="1056862"/>
            <a:ext cx="1175302" cy="1175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00" y="1056862"/>
            <a:ext cx="1945022" cy="1296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87" y="912342"/>
            <a:ext cx="2378765" cy="1585172"/>
          </a:xfrm>
          <a:prstGeom prst="rect">
            <a:avLst/>
          </a:prstGeom>
        </p:spPr>
      </p:pic>
      <p:pic>
        <p:nvPicPr>
          <p:cNvPr id="27652" name="Picture 4" descr="Resultado de imagen de televis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923" y="3332921"/>
            <a:ext cx="2977425" cy="19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15359" y="5567680"/>
            <a:ext cx="12478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s-ES" sz="1600" dirty="0" smtClean="0">
                <a:solidFill>
                  <a:srgbClr val="313131"/>
                </a:solidFill>
              </a:rPr>
              <a:t>Tv y Otros</a:t>
            </a:r>
            <a:endParaRPr lang="es-ES" sz="1600" dirty="0" smtClean="0">
              <a:solidFill>
                <a:srgbClr val="31313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731" y="2497514"/>
            <a:ext cx="14528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s-ES" sz="1600" dirty="0" smtClean="0">
                <a:solidFill>
                  <a:srgbClr val="313131"/>
                </a:solidFill>
              </a:rPr>
              <a:t>Altavoces</a:t>
            </a:r>
            <a:endParaRPr lang="es-ES" sz="1600" dirty="0" smtClean="0">
              <a:solidFill>
                <a:srgbClr val="31313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5359" y="2519560"/>
            <a:ext cx="1267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s-ES" sz="1600" dirty="0" err="1" smtClean="0">
                <a:solidFill>
                  <a:srgbClr val="313131"/>
                </a:solidFill>
              </a:rPr>
              <a:t>Móbiles</a:t>
            </a:r>
            <a:endParaRPr lang="es-ES" sz="1600" dirty="0" smtClean="0">
              <a:solidFill>
                <a:srgbClr val="31313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4799" y="2519560"/>
            <a:ext cx="136144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s-ES" sz="1600" dirty="0" smtClean="0">
                <a:solidFill>
                  <a:srgbClr val="313131"/>
                </a:solidFill>
              </a:rPr>
              <a:t>Vehículos</a:t>
            </a:r>
            <a:endParaRPr lang="es-ES" sz="1600" dirty="0" smtClean="0">
              <a:solidFill>
                <a:srgbClr val="313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697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93" y="322652"/>
            <a:ext cx="6466214" cy="4308984"/>
          </a:xfrm>
          <a:prstGeom prst="rect">
            <a:avLst/>
          </a:prstGeom>
        </p:spPr>
      </p:pic>
      <p:sp>
        <p:nvSpPr>
          <p:cNvPr id="10" name="Text Placeholder 1"/>
          <p:cNvSpPr txBox="1">
            <a:spLocks/>
          </p:cNvSpPr>
          <p:nvPr/>
        </p:nvSpPr>
        <p:spPr>
          <a:xfrm>
            <a:off x="0" y="4909929"/>
            <a:ext cx="9144000" cy="13892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8" rtl="0" eaLnBrk="1" latinLnBrk="0" hangingPunct="1">
              <a:spcBef>
                <a:spcPts val="360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-457189" algn="l" defTabSz="914378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30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76396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3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356391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30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532787" indent="-176396" algn="l" defTabSz="79849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30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32787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787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787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787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>
                <a:solidFill>
                  <a:schemeClr val="accent1"/>
                </a:solidFill>
              </a:rPr>
              <a:t>How?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10944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6" name="Picture 6" descr="Karaoke, Microphone, Sound, Vo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50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brandspace.deloitte.com/downloads/59e4fa4b22eb8/lg_58a8acbfa38f33ba29cad2f5.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8456"/>
            <a:ext cx="7891669" cy="526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4119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13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Resultado de imagen de light bul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189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3" y="0"/>
            <a:ext cx="6820852" cy="53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98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Voice and Sounds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Options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3477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94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93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Demo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 smtClean="0"/>
              <a:t>Aplicación</a:t>
            </a:r>
            <a:r>
              <a:rPr lang="en-US" noProof="0" dirty="0" smtClean="0"/>
              <a:t> Con </a:t>
            </a:r>
            <a:r>
              <a:rPr lang="en-US" noProof="0" dirty="0" err="1" smtClean="0"/>
              <a:t>Asistente</a:t>
            </a:r>
            <a:r>
              <a:rPr lang="en-US" noProof="0" dirty="0" smtClean="0"/>
              <a:t> Virtual</a:t>
            </a:r>
          </a:p>
          <a:p>
            <a:r>
              <a:rPr lang="en-US" noProof="0" dirty="0" err="1" smtClean="0"/>
              <a:t>en</a:t>
            </a:r>
            <a:r>
              <a:rPr lang="en-US" noProof="0" dirty="0" smtClean="0"/>
              <a:t> </a:t>
            </a:r>
            <a:r>
              <a:rPr lang="en-US" noProof="0" dirty="0" err="1" smtClean="0"/>
              <a:t>Coche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026128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1" y="237918"/>
            <a:ext cx="8187897" cy="46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85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s://brandspace.deloitte.com/downloads/57503b79337fc/lg_File_code_Large_NEG.e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288" y="582405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603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91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1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0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9" y="0"/>
            <a:ext cx="8501270" cy="60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06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Resultado de imagen de grit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839" y="0"/>
            <a:ext cx="4382135" cy="438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0" y="4909929"/>
            <a:ext cx="9144000" cy="13892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8" rtl="0" eaLnBrk="1" latinLnBrk="0" hangingPunct="1">
              <a:spcBef>
                <a:spcPts val="360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21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-457189" algn="l" defTabSz="914378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30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76396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3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356391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30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532787" indent="-176396" algn="l" defTabSz="79849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30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32787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787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787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787" indent="-176396" algn="l" defTabSz="914378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>
                <a:solidFill>
                  <a:schemeClr val="accent1"/>
                </a:solidFill>
              </a:rPr>
              <a:t>Noise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54471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6" name="Picture 6" descr="Resultado de imagen de mu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115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746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909929"/>
            <a:ext cx="9144000" cy="1389273"/>
          </a:xfrm>
        </p:spPr>
        <p:txBody>
          <a:bodyPr>
            <a:noAutofit/>
          </a:bodyPr>
          <a:lstStyle/>
          <a:p>
            <a:pPr algn="ctr"/>
            <a:r>
              <a:rPr lang="en-US" sz="4000" noProof="0" dirty="0" smtClean="0">
                <a:solidFill>
                  <a:schemeClr val="accent1"/>
                </a:solidFill>
              </a:rPr>
              <a:t>Where?</a:t>
            </a:r>
            <a:endParaRPr lang="en-US" sz="4000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69" y="0"/>
            <a:ext cx="6983259" cy="46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71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Resultado de imagen de bed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02" y="0"/>
            <a:ext cx="8172157" cy="544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53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Demo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 smtClean="0"/>
              <a:t>Aplicación</a:t>
            </a:r>
            <a:r>
              <a:rPr lang="en-US" noProof="0" dirty="0" smtClean="0"/>
              <a:t> Con </a:t>
            </a:r>
            <a:r>
              <a:rPr lang="en-US" noProof="0" dirty="0" err="1" smtClean="0"/>
              <a:t>Asistente</a:t>
            </a:r>
            <a:r>
              <a:rPr lang="en-US" noProof="0" dirty="0" smtClean="0"/>
              <a:t> Virtual</a:t>
            </a:r>
          </a:p>
          <a:p>
            <a:r>
              <a:rPr lang="en-US" noProof="0" dirty="0" smtClean="0"/>
              <a:t>con </a:t>
            </a:r>
            <a:r>
              <a:rPr lang="en-US" noProof="0" dirty="0" err="1" smtClean="0"/>
              <a:t>Móvil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333922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57393" cy="5830957"/>
          </a:xfrm>
        </p:spPr>
      </p:pic>
    </p:spTree>
    <p:extLst>
      <p:ext uri="{BB962C8B-B14F-4D97-AF65-F5344CB8AC3E}">
        <p14:creationId xmlns:p14="http://schemas.microsoft.com/office/powerpoint/2010/main" val="4007157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6" y="0"/>
            <a:ext cx="6953812" cy="4633912"/>
          </a:xfrm>
        </p:spPr>
      </p:pic>
    </p:spTree>
    <p:extLst>
      <p:ext uri="{BB962C8B-B14F-4D97-AF65-F5344CB8AC3E}">
        <p14:creationId xmlns:p14="http://schemas.microsoft.com/office/powerpoint/2010/main" val="2227242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0"/>
            <a:ext cx="7357872" cy="4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92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909929"/>
            <a:ext cx="9144000" cy="1389273"/>
          </a:xfrm>
        </p:spPr>
        <p:txBody>
          <a:bodyPr>
            <a:noAutofit/>
          </a:bodyPr>
          <a:lstStyle/>
          <a:p>
            <a:pPr algn="ctr"/>
            <a:r>
              <a:rPr lang="en-US" sz="4000" noProof="0" dirty="0" smtClean="0">
                <a:solidFill>
                  <a:schemeClr val="accent1"/>
                </a:solidFill>
              </a:rPr>
              <a:t>When?</a:t>
            </a:r>
            <a:endParaRPr lang="en-US" sz="4000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82" y="672547"/>
            <a:ext cx="3641035" cy="36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8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sultado de imagen de statistics virtual assistants peo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843" y="490332"/>
            <a:ext cx="5883025" cy="47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02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909929"/>
            <a:ext cx="9144000" cy="1389273"/>
          </a:xfrm>
        </p:spPr>
        <p:txBody>
          <a:bodyPr>
            <a:noAutofit/>
          </a:bodyPr>
          <a:lstStyle/>
          <a:p>
            <a:pPr algn="ctr"/>
            <a:r>
              <a:rPr lang="en-US" sz="4000" noProof="0" dirty="0" smtClean="0">
                <a:solidFill>
                  <a:schemeClr val="accent1"/>
                </a:solidFill>
              </a:rPr>
              <a:t>With Who?</a:t>
            </a:r>
            <a:endParaRPr lang="en-US" sz="4000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82" y="672547"/>
            <a:ext cx="3641035" cy="36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80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70"/>
            <a:ext cx="9144000" cy="65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38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18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2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59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909929"/>
            <a:ext cx="9144000" cy="1389273"/>
          </a:xfrm>
        </p:spPr>
        <p:txBody>
          <a:bodyPr>
            <a:noAutofit/>
          </a:bodyPr>
          <a:lstStyle/>
          <a:p>
            <a:pPr algn="ctr"/>
            <a:r>
              <a:rPr lang="en-US" sz="4000" noProof="0" dirty="0" smtClean="0">
                <a:solidFill>
                  <a:schemeClr val="accent1"/>
                </a:solidFill>
              </a:rPr>
              <a:t>Why?</a:t>
            </a:r>
            <a:endParaRPr lang="en-US" sz="4000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82" y="672547"/>
            <a:ext cx="3641035" cy="36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79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Demo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 smtClean="0"/>
              <a:t>Aplicación</a:t>
            </a:r>
            <a:r>
              <a:rPr lang="en-US" noProof="0" dirty="0" smtClean="0"/>
              <a:t> Con </a:t>
            </a:r>
            <a:r>
              <a:rPr lang="en-US" noProof="0" dirty="0" err="1" smtClean="0"/>
              <a:t>Asistente</a:t>
            </a:r>
            <a:r>
              <a:rPr lang="en-US" noProof="0" dirty="0" smtClean="0"/>
              <a:t> Virtual</a:t>
            </a:r>
          </a:p>
          <a:p>
            <a:r>
              <a:rPr lang="en-US" noProof="0" dirty="0" err="1" smtClean="0"/>
              <a:t>Chatbot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7270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36" y="120389"/>
            <a:ext cx="4016088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7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3419"/>
          </a:xfrm>
          <a:prstGeom prst="rect">
            <a:avLst/>
          </a:prstGeom>
        </p:spPr>
      </p:pic>
      <p:sp>
        <p:nvSpPr>
          <p:cNvPr id="7" name="Title 8"/>
          <p:cNvSpPr txBox="1">
            <a:spLocks/>
          </p:cNvSpPr>
          <p:nvPr/>
        </p:nvSpPr>
        <p:spPr bwMode="gray">
          <a:xfrm>
            <a:off x="2851786" y="4235511"/>
            <a:ext cx="7813675" cy="159240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 smtClean="0">
                <a:solidFill>
                  <a:schemeClr val="tx1"/>
                </a:solidFill>
              </a:rPr>
              <a:t>Partes</a:t>
            </a:r>
            <a:r>
              <a:rPr lang="en-US" dirty="0" smtClean="0">
                <a:solidFill>
                  <a:schemeClr val="tx1"/>
                </a:solidFill>
              </a:rPr>
              <a:t> a </a:t>
            </a:r>
            <a:r>
              <a:rPr lang="en-US" dirty="0" err="1" smtClean="0">
                <a:solidFill>
                  <a:schemeClr val="tx1"/>
                </a:solidFill>
              </a:rPr>
              <a:t>Diseñar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926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Resultado de imagen de say my n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0"/>
            <a:ext cx="5829300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Nombre</a:t>
            </a:r>
            <a:r>
              <a:rPr lang="en-US" dirty="0" smtClean="0">
                <a:solidFill>
                  <a:schemeClr val="tx1"/>
                </a:solidFill>
              </a:rPr>
              <a:t> Skill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9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Resultado de imagen de telefoni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304801"/>
            <a:ext cx="384048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Invocación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62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Resultado de imagen de alr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" y="0"/>
            <a:ext cx="6750756" cy="52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Nos </a:t>
            </a:r>
            <a:r>
              <a:rPr lang="en-US" dirty="0" err="1" smtClean="0">
                <a:solidFill>
                  <a:schemeClr val="tx1"/>
                </a:solidFill>
              </a:rPr>
              <a:t>Entiende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722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Complementar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0" dirty="0" smtClean="0">
                <a:solidFill>
                  <a:schemeClr val="tx1"/>
                </a:solidFill>
              </a:rPr>
              <a:t>Cognitive Services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pic>
        <p:nvPicPr>
          <p:cNvPr id="55298" name="Picture 2" descr="Resultado de imagen de artificial intelli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82" y="0"/>
            <a:ext cx="5306836" cy="424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006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Respuestas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226" name="Picture 2" descr="Resultado de imagen de respues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732" y="502814"/>
            <a:ext cx="5296535" cy="35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623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Gestión</a:t>
            </a:r>
            <a:r>
              <a:rPr lang="en-US" dirty="0" smtClean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Errores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3250" name="Picture 2" descr="Resultado de imagen de fire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2" y="157716"/>
            <a:ext cx="7644395" cy="46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338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3067292" y="801100"/>
            <a:ext cx="4606724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</a:rPr>
              <a:t>No </a:t>
            </a:r>
            <a:r>
              <a:rPr lang="en-US" sz="2000" dirty="0" err="1" smtClean="0">
                <a:solidFill>
                  <a:schemeClr val="tx1"/>
                </a:solidFill>
              </a:rPr>
              <a:t>entiende</a:t>
            </a:r>
            <a:r>
              <a:rPr lang="en-US" sz="2000" dirty="0" smtClean="0">
                <a:solidFill>
                  <a:schemeClr val="tx1"/>
                </a:solidFill>
              </a:rPr>
              <a:t> la </a:t>
            </a:r>
            <a:r>
              <a:rPr lang="en-US" sz="2000" dirty="0" err="1" smtClean="0">
                <a:solidFill>
                  <a:schemeClr val="tx1"/>
                </a:solidFill>
              </a:rPr>
              <a:t>pregunta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4274" name="Picture 2" descr="Resultado de imagen de fire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0" y="1493134"/>
            <a:ext cx="1969210" cy="295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8"/>
          <p:cNvSpPr txBox="1">
            <a:spLocks/>
          </p:cNvSpPr>
          <p:nvPr/>
        </p:nvSpPr>
        <p:spPr bwMode="gray">
          <a:xfrm>
            <a:off x="3067292" y="1370188"/>
            <a:ext cx="4606724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dirty="0" err="1" smtClean="0">
                <a:solidFill>
                  <a:schemeClr val="tx1"/>
                </a:solidFill>
              </a:rPr>
              <a:t>Tiempo</a:t>
            </a:r>
            <a:r>
              <a:rPr lang="en-US" sz="2000" dirty="0" smtClean="0">
                <a:solidFill>
                  <a:schemeClr val="tx1"/>
                </a:solidFill>
              </a:rPr>
              <a:t> sin </a:t>
            </a:r>
            <a:r>
              <a:rPr lang="en-US" sz="2000" dirty="0" err="1" smtClean="0">
                <a:solidFill>
                  <a:schemeClr val="tx1"/>
                </a:solidFill>
              </a:rPr>
              <a:t>preguntar</a:t>
            </a:r>
            <a:r>
              <a:rPr lang="en-US" sz="2000" dirty="0" smtClean="0">
                <a:solidFill>
                  <a:schemeClr val="tx1"/>
                </a:solidFill>
              </a:rPr>
              <a:t> nada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itle 8"/>
          <p:cNvSpPr txBox="1">
            <a:spLocks/>
          </p:cNvSpPr>
          <p:nvPr/>
        </p:nvSpPr>
        <p:spPr bwMode="gray">
          <a:xfrm>
            <a:off x="3067292" y="1939276"/>
            <a:ext cx="4606724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dirty="0" err="1" smtClean="0">
                <a:solidFill>
                  <a:schemeClr val="tx1"/>
                </a:solidFill>
              </a:rPr>
              <a:t>Pausar</a:t>
            </a:r>
            <a:r>
              <a:rPr lang="en-US" sz="2000" dirty="0" smtClean="0">
                <a:solidFill>
                  <a:schemeClr val="tx1"/>
                </a:solidFill>
              </a:rPr>
              <a:t> la </a:t>
            </a:r>
            <a:r>
              <a:rPr lang="en-US" sz="2000" dirty="0" err="1" smtClean="0">
                <a:solidFill>
                  <a:schemeClr val="tx1"/>
                </a:solidFill>
              </a:rPr>
              <a:t>aplicación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itle 8"/>
          <p:cNvSpPr txBox="1">
            <a:spLocks/>
          </p:cNvSpPr>
          <p:nvPr/>
        </p:nvSpPr>
        <p:spPr bwMode="gray">
          <a:xfrm>
            <a:off x="3067292" y="2508364"/>
            <a:ext cx="4606724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dirty="0" err="1" smtClean="0">
                <a:solidFill>
                  <a:schemeClr val="tx1"/>
                </a:solidFill>
              </a:rPr>
              <a:t>Parar</a:t>
            </a:r>
            <a:r>
              <a:rPr lang="en-US" sz="2000" dirty="0" smtClean="0">
                <a:solidFill>
                  <a:schemeClr val="tx1"/>
                </a:solidFill>
              </a:rPr>
              <a:t> la </a:t>
            </a:r>
            <a:r>
              <a:rPr lang="en-US" sz="2000" dirty="0" err="1" smtClean="0">
                <a:solidFill>
                  <a:schemeClr val="tx1"/>
                </a:solidFill>
              </a:rPr>
              <a:t>aplicación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 bwMode="gray">
          <a:xfrm>
            <a:off x="3067292" y="3077452"/>
            <a:ext cx="4606724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</a:rPr>
              <a:t>Dar </a:t>
            </a:r>
            <a:r>
              <a:rPr lang="en-US" sz="2000" dirty="0" err="1" smtClean="0">
                <a:solidFill>
                  <a:schemeClr val="tx1"/>
                </a:solidFill>
              </a:rPr>
              <a:t>pistas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8"/>
          <p:cNvSpPr txBox="1">
            <a:spLocks/>
          </p:cNvSpPr>
          <p:nvPr/>
        </p:nvSpPr>
        <p:spPr bwMode="gray">
          <a:xfrm>
            <a:off x="3067292" y="3646540"/>
            <a:ext cx="4606724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dirty="0" err="1" smtClean="0">
                <a:solidFill>
                  <a:schemeClr val="tx1"/>
                </a:solidFill>
              </a:rPr>
              <a:t>Guardar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los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datos</a:t>
            </a:r>
            <a:r>
              <a:rPr lang="en-US" sz="2000" dirty="0" smtClean="0">
                <a:solidFill>
                  <a:schemeClr val="tx1"/>
                </a:solidFill>
              </a:rPr>
              <a:t> de la </a:t>
            </a:r>
            <a:r>
              <a:rPr lang="en-US" sz="2000" dirty="0" err="1" smtClean="0">
                <a:solidFill>
                  <a:schemeClr val="tx1"/>
                </a:solidFill>
              </a:rPr>
              <a:t>sesión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itle 8"/>
          <p:cNvSpPr txBox="1">
            <a:spLocks/>
          </p:cNvSpPr>
          <p:nvPr/>
        </p:nvSpPr>
        <p:spPr bwMode="gray">
          <a:xfrm>
            <a:off x="3067292" y="4215628"/>
            <a:ext cx="4606724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</a:rPr>
              <a:t>…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72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Resultado de imagen de pinky cereb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14" y="0"/>
            <a:ext cx="5458146" cy="545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8"/>
          <p:cNvSpPr txBox="1">
            <a:spLocks/>
          </p:cNvSpPr>
          <p:nvPr/>
        </p:nvSpPr>
        <p:spPr bwMode="gray">
          <a:xfrm>
            <a:off x="3453670" y="3980868"/>
            <a:ext cx="2403120" cy="159240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 smtClean="0">
                <a:solidFill>
                  <a:schemeClr val="tx1"/>
                </a:solidFill>
              </a:rPr>
              <a:t>Consejos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431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2100" b="1" dirty="0"/>
              <a:t>UX </a:t>
            </a:r>
            <a:r>
              <a:rPr lang="es-ES" sz="2100" b="1" dirty="0" err="1"/>
              <a:t>Testing</a:t>
            </a:r>
            <a:r>
              <a:rPr lang="es-ES" sz="2100" b="1" dirty="0"/>
              <a:t> </a:t>
            </a:r>
            <a:r>
              <a:rPr lang="es-ES" sz="2100" b="1" dirty="0" err="1"/>
              <a:t>Voice</a:t>
            </a:r>
            <a:r>
              <a:rPr lang="es-ES" sz="2100" b="1" dirty="0"/>
              <a:t/>
            </a:r>
            <a:br>
              <a:rPr lang="es-ES" sz="2100" b="1" dirty="0"/>
            </a:br>
            <a:r>
              <a:rPr lang="es-ES" sz="2100" b="1" dirty="0" err="1"/>
              <a:t>Assistants</a:t>
            </a:r>
            <a:endParaRPr lang="es-ES" sz="2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Specialist Lead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Jesús</a:t>
            </a:r>
            <a:r>
              <a:rPr lang="en-US" dirty="0" smtClean="0"/>
              <a:t> Cuesta Arza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666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Resultado de imagen de kis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91" y="1445581"/>
            <a:ext cx="6814875" cy="294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34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Resultado de imagen de analisis gramatical oraci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88" y="674225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Frases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Cortas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378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Confirmar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siguiente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frase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418" y="530807"/>
            <a:ext cx="44481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74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Maneja</a:t>
            </a:r>
            <a:r>
              <a:rPr lang="en-US" dirty="0" smtClean="0">
                <a:solidFill>
                  <a:schemeClr val="tx1"/>
                </a:solidFill>
              </a:rPr>
              <a:t> las </a:t>
            </a:r>
            <a:r>
              <a:rPr lang="en-US" dirty="0" err="1" smtClean="0">
                <a:solidFill>
                  <a:schemeClr val="tx1"/>
                </a:solidFill>
              </a:rPr>
              <a:t>Excepciones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42" name="Picture 2" descr="Resultado de imagen de excep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431" y="1006191"/>
            <a:ext cx="4491138" cy="363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184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Obten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datos</a:t>
            </a:r>
            <a:r>
              <a:rPr lang="en-US" dirty="0" smtClean="0">
                <a:solidFill>
                  <a:schemeClr val="tx1"/>
                </a:solidFill>
              </a:rPr>
              <a:t> del </a:t>
            </a:r>
            <a:r>
              <a:rPr lang="en-US" dirty="0" err="1" smtClean="0">
                <a:solidFill>
                  <a:schemeClr val="tx1"/>
                </a:solidFill>
              </a:rPr>
              <a:t>usuario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490" name="Picture 2" descr="Resultado de imagen de s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2" y="968192"/>
            <a:ext cx="6845742" cy="405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36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Persistencia</a:t>
            </a:r>
            <a:r>
              <a:rPr lang="en-US" dirty="0" smtClean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los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datos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514" name="Picture 2" descr="Resultado de imagen de persiste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94" y="491496"/>
            <a:ext cx="5564811" cy="393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71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Usado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por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diferentes</a:t>
            </a:r>
            <a:r>
              <a:rPr lang="en-US" dirty="0" smtClean="0">
                <a:solidFill>
                  <a:schemeClr val="tx1"/>
                </a:solidFill>
              </a:rPr>
              <a:t> personas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538" name="Picture 2" descr="Resultado de imagen de peo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0504"/>
            <a:ext cx="7620000" cy="4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5017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Diferentes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Culturas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6564" name="Picture 4" descr="Resultado de imagen de d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35" y="300941"/>
            <a:ext cx="3940129" cy="421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862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Demo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Dialog Flow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5314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Demo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Amazon Alexa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8974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2425" y="402586"/>
            <a:ext cx="8439150" cy="5896613"/>
          </a:xfrm>
        </p:spPr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err="1" smtClean="0"/>
              <a:t>Qué</a:t>
            </a:r>
            <a:r>
              <a:rPr lang="en-US" sz="3600" dirty="0" smtClean="0"/>
              <a:t> </a:t>
            </a:r>
            <a:r>
              <a:rPr lang="en-US" sz="3600" dirty="0" err="1" smtClean="0"/>
              <a:t>Veremos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Con </a:t>
            </a:r>
            <a:r>
              <a:rPr lang="en-US" sz="3600" dirty="0" err="1" smtClean="0"/>
              <a:t>Qué</a:t>
            </a:r>
            <a:r>
              <a:rPr lang="en-US" sz="3600" dirty="0" smtClean="0"/>
              <a:t> </a:t>
            </a:r>
            <a:r>
              <a:rPr lang="en-US" sz="3600" dirty="0" err="1" smtClean="0"/>
              <a:t>nos</a:t>
            </a:r>
            <a:r>
              <a:rPr lang="en-US" sz="3600" dirty="0" smtClean="0"/>
              <a:t> </a:t>
            </a:r>
            <a:r>
              <a:rPr lang="en-US" sz="3600" dirty="0" err="1" smtClean="0"/>
              <a:t>Iremos</a:t>
            </a:r>
            <a:endParaRPr lang="en-US" sz="3600" noProof="0" dirty="0"/>
          </a:p>
        </p:txBody>
      </p:sp>
    </p:spTree>
    <p:extLst>
      <p:ext uri="{BB962C8B-B14F-4D97-AF65-F5344CB8AC3E}">
        <p14:creationId xmlns:p14="http://schemas.microsoft.com/office/powerpoint/2010/main" val="1886603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909929"/>
            <a:ext cx="9144000" cy="1389273"/>
          </a:xfrm>
        </p:spPr>
        <p:txBody>
          <a:bodyPr>
            <a:noAutofit/>
          </a:bodyPr>
          <a:lstStyle/>
          <a:p>
            <a:pPr algn="ctr"/>
            <a:r>
              <a:rPr lang="en-US" sz="4000" noProof="0" dirty="0" smtClean="0">
                <a:solidFill>
                  <a:schemeClr val="accent1"/>
                </a:solidFill>
              </a:rPr>
              <a:t>QA &amp; UX</a:t>
            </a:r>
            <a:endParaRPr lang="en-US" sz="4000" noProof="0" dirty="0"/>
          </a:p>
        </p:txBody>
      </p:sp>
      <p:pic>
        <p:nvPicPr>
          <p:cNvPr id="67586" name="Picture 2" descr="Resultado de imagen de chec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55" y="474562"/>
            <a:ext cx="3956090" cy="39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822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Gestión</a:t>
            </a:r>
            <a:r>
              <a:rPr lang="en-US" dirty="0" smtClean="0">
                <a:solidFill>
                  <a:schemeClr val="tx1"/>
                </a:solidFill>
              </a:rPr>
              <a:t> con </a:t>
            </a:r>
            <a:r>
              <a:rPr lang="en-US" dirty="0" err="1" smtClean="0">
                <a:solidFill>
                  <a:schemeClr val="tx1"/>
                </a:solidFill>
              </a:rPr>
              <a:t>Versiones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82" y="2099779"/>
            <a:ext cx="40767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4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Pruebas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Manuales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8610" name="Picture 2" descr="Resultado de imagen de tou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053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Pruebas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Funcionales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0658" name="Picture 2" descr="Resultado de imagen de automation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75" y="0"/>
            <a:ext cx="5607250" cy="42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026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Integración</a:t>
            </a:r>
            <a:r>
              <a:rPr lang="en-US" dirty="0" smtClean="0">
                <a:solidFill>
                  <a:schemeClr val="tx1"/>
                </a:solidFill>
              </a:rPr>
              <a:t> Continua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2706" name="Picture 2" descr="Resultado de imagen de artificial intelli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82" y="0"/>
            <a:ext cx="6076707" cy="405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406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Pruebas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Funcionales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0658" name="Picture 2" descr="Resultado de imagen de automation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75" y="0"/>
            <a:ext cx="5607250" cy="42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421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 txBox="1">
            <a:spLocks/>
          </p:cNvSpPr>
          <p:nvPr/>
        </p:nvSpPr>
        <p:spPr bwMode="gray">
          <a:xfrm>
            <a:off x="0" y="5135880"/>
            <a:ext cx="9144000" cy="69203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8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88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Última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Validación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Por</a:t>
            </a:r>
            <a:r>
              <a:rPr lang="en-US" sz="2000" dirty="0" smtClean="0">
                <a:solidFill>
                  <a:schemeClr val="tx1"/>
                </a:solidFill>
              </a:rPr>
              <a:t> Google, Amazon, Samsung…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3730" name="Picture 2" descr="Resultado de imagen de juego de tronos mu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2" y="0"/>
            <a:ext cx="8622456" cy="481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464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Specialist Lead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Jesús</a:t>
            </a:r>
            <a:r>
              <a:rPr lang="en-US" dirty="0" smtClean="0"/>
              <a:t> Cuesta Arza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751" y="1054108"/>
            <a:ext cx="3362325" cy="4791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6400" y="2296003"/>
            <a:ext cx="378758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Gracias </a:t>
            </a:r>
            <a:r>
              <a:rPr lang="en-US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por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Asistir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2061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oitte_US_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Presentación7" id="{901BC479-0F62-FE41-9812-15708A6B4146}" vid="{856E44EC-3BDA-0C4E-B66D-0C14D47972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Presentacion 16-9 - DxD</Template>
  <TotalTime>676</TotalTime>
  <Words>314</Words>
  <Application>Microsoft Office PowerPoint</Application>
  <PresentationFormat>On-screen Show (4:3)</PresentationFormat>
  <Paragraphs>213</Paragraphs>
  <Slides>97</Slides>
  <Notes>91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Open Sans</vt:lpstr>
      <vt:lpstr>Verdana</vt:lpstr>
      <vt:lpstr>Wingdings 2</vt:lpstr>
      <vt:lpstr>Deloitte_US_Onscreen</vt:lpstr>
      <vt:lpstr>think-cell Slide</vt:lpstr>
      <vt:lpstr>PowerPoint Presentation</vt:lpstr>
      <vt:lpstr>UX Testing Voice Assistants</vt:lpstr>
      <vt:lpstr>PowerPoint Presentation</vt:lpstr>
      <vt:lpstr>Demo</vt:lpstr>
      <vt:lpstr>Demo</vt:lpstr>
      <vt:lpstr>Demo</vt:lpstr>
      <vt:lpstr>Demo</vt:lpstr>
      <vt:lpstr>UX Testing Voice Assistants</vt:lpstr>
      <vt:lpstr>      Qué Veremos  Con Qué nos Iremos</vt:lpstr>
      <vt:lpstr>PowerPoint Presentation</vt:lpstr>
      <vt:lpstr>PowerPoint Presentation</vt:lpstr>
      <vt:lpstr>     ”Una de cada cinco búsquedas ya se realiza mediante voz” Google</vt:lpstr>
      <vt:lpstr>     ” Más de 7.500 millones de dispositivos en 2021” OVUM</vt:lpstr>
      <vt:lpstr>     ” 100 millones vendidos” al finalizar 2018</vt:lpstr>
      <vt:lpstr>     Amazon Líder (32% de cuota) Segundo está Google (23%) Q3 de 2018</vt:lpstr>
      <vt:lpstr>     10’7% En España 4300K Hogares Q2 de 2019</vt:lpstr>
      <vt:lpstr>PowerPoint Presentation</vt:lpstr>
      <vt:lpstr>     Android &amp; Google Assistant (51% ) Siri(31%) 2019</vt:lpstr>
      <vt:lpstr>PowerPoint Presentation</vt:lpstr>
      <vt:lpstr>PowerPoint Presentation</vt:lpstr>
      <vt:lpstr>PowerPoint Presentation</vt:lpstr>
      <vt:lpstr>PowerPoint Presentation</vt:lpstr>
      <vt:lpstr>     Options?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Voice and Sounds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Verdana Bold</dc:title>
  <dc:creator>Cuesta Arza, Jesus</dc:creator>
  <cp:lastModifiedBy>Cuesta Arza, Jesus</cp:lastModifiedBy>
  <cp:revision>52</cp:revision>
  <cp:lastPrinted>2014-06-25T02:16:22Z</cp:lastPrinted>
  <dcterms:created xsi:type="dcterms:W3CDTF">2019-11-17T17:04:33Z</dcterms:created>
  <dcterms:modified xsi:type="dcterms:W3CDTF">2019-11-20T01:53:52Z</dcterms:modified>
</cp:coreProperties>
</file>